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620" r:id="rId3"/>
    <p:sldId id="630" r:id="rId4"/>
    <p:sldId id="6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thuật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vi-VN" sz="3000" dirty="0">
                <a:latin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</a:rPr>
              <a:t>(Test Techniques)</a:t>
            </a: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thuật</a:t>
            </a:r>
            <a:r>
              <a:rPr lang="en-US" sz="3000" dirty="0">
                <a:latin typeface="Calibri" panose="020F0502020204030204" pitchFamily="34" charset="0"/>
              </a:rPr>
              <a:t> EP </a:t>
            </a:r>
            <a:r>
              <a:rPr lang="en-US" sz="3000" dirty="0" err="1">
                <a:latin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</a:rPr>
              <a:t> BVA</a:t>
            </a: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Bảng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quyết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định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trạng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thái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Báo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cáo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>
                <a:latin typeface="Calibri" panose="020F0502020204030204" pitchFamily="34" charset="0"/>
              </a:rPr>
              <a:t>thử</a:t>
            </a:r>
            <a:endParaRPr lang="en-US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</a:t>
            </a:r>
          </a:p>
          <a:p>
            <a:pPr lvl="1"/>
            <a:r>
              <a:rPr lang="vi-VN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AB-SD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design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cases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6.3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report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1,2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LMS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7700</TotalTime>
  <Words>119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1351</cp:revision>
  <dcterms:created xsi:type="dcterms:W3CDTF">2013-04-23T08:05:33Z</dcterms:created>
  <dcterms:modified xsi:type="dcterms:W3CDTF">2016-10-08T18:34:22Z</dcterms:modified>
</cp:coreProperties>
</file>