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aa45b9d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aa45b9d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a61e050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a61e050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a61e05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a61e05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a61e050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a61e05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aa45b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aa45b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aa45b9d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eaa45b9d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aa45b9d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aa45b9d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aa45b9d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aa45b9d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aa45b9d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aa45b9d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aa45b9d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aa45b9d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aa45b9d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aa45b9d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aa45b9d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aa45b9d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Cheesecake Factory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Awesome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Data (Outcome C)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8125"/>
            <a:ext cx="8520600" cy="23272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Objective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are children aging out compared to other reasons?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reasons for leaving and later coming back?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do children have less than six months of service time for reasons other than aging out?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4125" y="849750"/>
            <a:ext cx="5733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Reasons for Exiting TEIS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2402700"/>
            <a:ext cx="8954624" cy="26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6463050" y="26250"/>
            <a:ext cx="25779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275" y="95950"/>
            <a:ext cx="24574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Reasons by Child Age and Service Time in Days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38" y="611025"/>
            <a:ext cx="5331322" cy="42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Cleaning the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all rows from the ‘Exit Note’ worksheet that included ‘reopened’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all dates from the ‘Exit Note’ column from those rows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those dates between ‘Reopened:’ and ‘Exit Date:’ 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600"/>
            <a:ext cx="8520600" cy="2545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663" y="2571750"/>
            <a:ext cx="5554673" cy="2698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188" y="3586550"/>
            <a:ext cx="7037624" cy="33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dates were duplicated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dates were BEFORE the initial entry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Some reopened dates were AFTER the final exit date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dates that were duplicated: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We set them to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dates that were before the initial entry date: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We set them to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dates that were after the final exit date: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We set these dates to current day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For fixed dates that would be AFTER the child’s 3rd birthday we set those dates to their 3rd birthday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832400" y="444950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Solutions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" y="974350"/>
            <a:ext cx="8956600" cy="40848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Cleaning the Data (cont.)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Calculated the differences between each pair of </a:t>
            </a:r>
            <a:r>
              <a:rPr lang="en"/>
              <a:t>reopen and exit dates to find the actual gaps in between service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Subtracted those calculated gaps in service time from listed service time to come up with the actual service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 step was to merge the fixed service times with the original sheet and calculate the reported data and totals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37138"/>
            <a:ext cx="6705600" cy="219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75650"/>
            <a:ext cx="8520598" cy="356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service_change.describe() table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table shows a description of the children who had their service time change. We used absolute value as the </a:t>
            </a:r>
            <a:r>
              <a:rPr lang="en"/>
              <a:t>difference was the important part, not whether it added or subtracted.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669 children had incorrect service times according to our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 those 669, they were on average 204 days off of their actual service time.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431" y="1152475"/>
            <a:ext cx="2319263" cy="341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Totals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vs Adjusted Reported Totals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Children with less than 182 days of service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Original: 2471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Adjusted: 2546 (+75)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Children with more than 182 days of service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Original: 5970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Adjusted: 5895 (-75)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1525"/>
            <a:ext cx="8520600" cy="1177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Data (Outcome A)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200"/>
            <a:ext cx="8520600" cy="264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Data (Outcome B)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2250"/>
            <a:ext cx="8520600" cy="231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