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5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aa45b9d0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aa45b9d0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a61e050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a61e050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a61e050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a61e050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a61e050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ea61e050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aa45b9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aa45b9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eaa45b9d0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eaa45b9d0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eaa45b9d0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eaa45b9d0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aa45b9d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aa45b9d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aa45b9d0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aa45b9d0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aa45b9d0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aa45b9d0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aa45b9d0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aa45b9d0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aa45b9d0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eaa45b9d0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1999" y="3911125"/>
            <a:ext cx="4260308" cy="487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The Cheesecake Factory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00" y="4398925"/>
            <a:ext cx="4260308" cy="487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Alex Fox, David Chaniott, Theodore Schwartz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44B9F-1E8C-4F37-A503-D58FD8BABB46}"/>
              </a:ext>
            </a:extLst>
          </p:cNvPr>
          <p:cNvSpPr txBox="1"/>
          <p:nvPr/>
        </p:nvSpPr>
        <p:spPr>
          <a:xfrm>
            <a:off x="0" y="14905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Looking at the TEIS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Data (Outcome C)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8125"/>
            <a:ext cx="8520600" cy="23272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Objective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often are children aging out compared to other reasons?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reasons for leaving and later coming back?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often do children have less than six months of service time for reasons other than aging out?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84125" y="849750"/>
            <a:ext cx="5733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Reasons for Exiting TEIS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5" y="2402700"/>
            <a:ext cx="8954624" cy="26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6463050" y="26250"/>
            <a:ext cx="2577900" cy="23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275" y="95950"/>
            <a:ext cx="24574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3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Reasons by Child Age and Service Time in Days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338" y="611025"/>
            <a:ext cx="5331322" cy="422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Cleaning the Data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Pulled all rows from the ‘Exit Note’ worksheet that included ‘reopened’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Pulled all dates from the ‘Exit Note’ column from those rows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Separated those dates between ‘Reopened:’ and ‘Exit Date:’ dates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2600"/>
            <a:ext cx="8520600" cy="2545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663" y="2571750"/>
            <a:ext cx="5554673" cy="2698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188" y="3586550"/>
            <a:ext cx="7037624" cy="338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Some dates were duplicated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Some dates were BEFORE the initial entry date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Some reopened dates were AFTER the final exit date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dates that were duplicated: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dirty="0"/>
              <a:t>We set them to null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dates that were before the initial entry date: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dirty="0"/>
              <a:t>We set them to null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dates that were after the final exit date: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dirty="0"/>
              <a:t>We set these dates to current day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dirty="0"/>
              <a:t>For fixed dates that would then be AFTER the child’s 3rd birthday we set those dates to their 3rd birthday*</a:t>
            </a:r>
            <a:endParaRPr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4832400" y="444950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Solutions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65581-C939-4A32-8E1F-3DBC5D189234}"/>
              </a:ext>
            </a:extLst>
          </p:cNvPr>
          <p:cNvSpPr txBox="1"/>
          <p:nvPr/>
        </p:nvSpPr>
        <p:spPr>
          <a:xfrm>
            <a:off x="4832400" y="4497169"/>
            <a:ext cx="43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*These dates could just be erroneous, but this was the </a:t>
            </a:r>
            <a:r>
              <a:rPr lang="en-US" sz="1200">
                <a:solidFill>
                  <a:schemeClr val="tx2"/>
                </a:solidFill>
              </a:rPr>
              <a:t>best outcome </a:t>
            </a:r>
            <a:r>
              <a:rPr lang="en-US" sz="1200" dirty="0">
                <a:solidFill>
                  <a:schemeClr val="tx2"/>
                </a:solidFill>
              </a:rPr>
              <a:t>we could determine outside of ignoring those dates altogether.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 (visualized in Python)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0" y="1017725"/>
            <a:ext cx="8956600" cy="40414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Cleaning the Data (cont.)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Calculated the differences between each pair of reopen and exit dates to find the actual gaps between service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Subtracted those calculated gaps in service time from listed service time to come up with the actual service time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Final step was to merge the fixed service times with the original sheet and calculate the reported data and totals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946674"/>
            <a:ext cx="6705600" cy="2190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3188987"/>
            <a:ext cx="8520598" cy="3566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service_change.describe() table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table shows a description of the children who had their service time change. We used absolute value as the difference was the important part, not whether it added or subtracted.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669 children had incorrect service times according to our work.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Of those 669, they were on average 204 days </a:t>
            </a:r>
            <a:r>
              <a:rPr lang="en-US" dirty="0"/>
              <a:t>off</a:t>
            </a:r>
            <a:r>
              <a:rPr lang="en" dirty="0"/>
              <a:t> their actual service time.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Total days off from actual: ~136,636</a:t>
            </a: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431" y="1152475"/>
            <a:ext cx="2319263" cy="3416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Totals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vs Adjusted Reported Totals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Children with less than 182 days of service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Original: 2471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Adjusted: 2546 (+75)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Children with more than 182 days of service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Original: 5970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Adjusted: 5895 (-75)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91525"/>
            <a:ext cx="8520600" cy="11773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Data (Outcome A)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200"/>
            <a:ext cx="8520600" cy="2649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Data (Outcome B)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2250"/>
            <a:ext cx="8520600" cy="231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438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Dark</vt:lpstr>
      <vt:lpstr>The Cheesecake Factory</vt:lpstr>
      <vt:lpstr>Process of Cleaning the Data</vt:lpstr>
      <vt:lpstr>Challenges</vt:lpstr>
      <vt:lpstr>Solutions (visualized in Python)</vt:lpstr>
      <vt:lpstr>Process of Cleaning the Data (cont.)</vt:lpstr>
      <vt:lpstr>service_change.describe() table</vt:lpstr>
      <vt:lpstr>Reported Totals</vt:lpstr>
      <vt:lpstr>Reported Data (Outcome A)</vt:lpstr>
      <vt:lpstr>Reported Data (Outcome B)</vt:lpstr>
      <vt:lpstr>Reported Data (Outcome C)</vt:lpstr>
      <vt:lpstr>Secondary Objective</vt:lpstr>
      <vt:lpstr>PowerPoint Presentation</vt:lpstr>
      <vt:lpstr>Exit Reasons by Child Age and Service Time in 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Cheesecake Factory</dc:title>
  <cp:lastModifiedBy>Alex Fox</cp:lastModifiedBy>
  <cp:revision>7</cp:revision>
  <dcterms:modified xsi:type="dcterms:W3CDTF">2022-03-24T18:43:55Z</dcterms:modified>
</cp:coreProperties>
</file>