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60" r:id="rId7"/>
    <p:sldId id="265" r:id="rId8"/>
    <p:sldId id="267" r:id="rId9"/>
    <p:sldId id="270" r:id="rId10"/>
  </p:sldIdLst>
  <p:sldSz cx="9906000" cy="6858000" type="A4"/>
  <p:notesSz cx="9931400" cy="6794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B3332-984D-40FB-A4B9-F86D81E54FDD}" v="13" dt="2021-08-23T11:05:4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ud Funch | Sound Hub Denmark" userId="11fd6e67-6ba5-462a-9cba-49086f95a5d8" providerId="ADAL" clId="{3A41E279-E8FC-4CA1-9A92-A2AA1B150374}"/>
    <pc:docChg chg="modSld">
      <pc:chgData name="Knud Funch | Sound Hub Denmark" userId="11fd6e67-6ba5-462a-9cba-49086f95a5d8" providerId="ADAL" clId="{3A41E279-E8FC-4CA1-9A92-A2AA1B150374}" dt="2021-04-26T09:04:08.576" v="0" actId="1076"/>
      <pc:docMkLst>
        <pc:docMk/>
      </pc:docMkLst>
      <pc:sldChg chg="modSp mod">
        <pc:chgData name="Knud Funch | Sound Hub Denmark" userId="11fd6e67-6ba5-462a-9cba-49086f95a5d8" providerId="ADAL" clId="{3A41E279-E8FC-4CA1-9A92-A2AA1B150374}" dt="2021-04-26T09:04:08.576" v="0" actId="1076"/>
        <pc:sldMkLst>
          <pc:docMk/>
          <pc:sldMk cId="815875936" sldId="256"/>
        </pc:sldMkLst>
        <pc:picChg chg="mod">
          <ac:chgData name="Knud Funch | Sound Hub Denmark" userId="11fd6e67-6ba5-462a-9cba-49086f95a5d8" providerId="ADAL" clId="{3A41E279-E8FC-4CA1-9A92-A2AA1B150374}" dt="2021-04-26T09:04:08.576" v="0" actId="1076"/>
          <ac:picMkLst>
            <pc:docMk/>
            <pc:sldMk cId="815875936" sldId="256"/>
            <ac:picMk id="5" creationId="{05F44A59-861A-41AB-B1E6-DBEEE3480C69}"/>
          </ac:picMkLst>
        </pc:picChg>
      </pc:sldChg>
    </pc:docChg>
  </pc:docChgLst>
  <pc:docChgLst>
    <pc:chgData name="Knud Funch | Sound Hub Denmark" userId="11fd6e67-6ba5-462a-9cba-49086f95a5d8" providerId="ADAL" clId="{9C1B3332-984D-40FB-A4B9-F86D81E54FDD}"/>
    <pc:docChg chg="modSld">
      <pc:chgData name="Knud Funch | Sound Hub Denmark" userId="11fd6e67-6ba5-462a-9cba-49086f95a5d8" providerId="ADAL" clId="{9C1B3332-984D-40FB-A4B9-F86D81E54FDD}" dt="2021-08-23T11:09:53.046" v="162" actId="20577"/>
      <pc:docMkLst>
        <pc:docMk/>
      </pc:docMkLst>
      <pc:sldChg chg="addSp modSp mod">
        <pc:chgData name="Knud Funch | Sound Hub Denmark" userId="11fd6e67-6ba5-462a-9cba-49086f95a5d8" providerId="ADAL" clId="{9C1B3332-984D-40FB-A4B9-F86D81E54FDD}" dt="2021-08-23T11:09:53.046" v="162" actId="20577"/>
        <pc:sldMkLst>
          <pc:docMk/>
          <pc:sldMk cId="815875936" sldId="256"/>
        </pc:sldMkLst>
        <pc:spChg chg="add mod">
          <ac:chgData name="Knud Funch | Sound Hub Denmark" userId="11fd6e67-6ba5-462a-9cba-49086f95a5d8" providerId="ADAL" clId="{9C1B3332-984D-40FB-A4B9-F86D81E54FDD}" dt="2021-08-23T11:09:53.046" v="162" actId="20577"/>
          <ac:spMkLst>
            <pc:docMk/>
            <pc:sldMk cId="815875936" sldId="256"/>
            <ac:spMk id="8" creationId="{59C0F6C9-83C3-4879-85B4-B8F887A4B638}"/>
          </ac:spMkLst>
        </pc:spChg>
        <pc:spChg chg="add mod">
          <ac:chgData name="Knud Funch | Sound Hub Denmark" userId="11fd6e67-6ba5-462a-9cba-49086f95a5d8" providerId="ADAL" clId="{9C1B3332-984D-40FB-A4B9-F86D81E54FDD}" dt="2021-08-23T11:07:27.249" v="63" actId="20577"/>
          <ac:spMkLst>
            <pc:docMk/>
            <pc:sldMk cId="815875936" sldId="256"/>
            <ac:spMk id="9" creationId="{F81753F4-8989-45F8-8090-FE3B27A8E98F}"/>
          </ac:spMkLst>
        </pc:spChg>
      </pc:sldChg>
      <pc:sldChg chg="addSp delSp modSp mod">
        <pc:chgData name="Knud Funch | Sound Hub Denmark" userId="11fd6e67-6ba5-462a-9cba-49086f95a5d8" providerId="ADAL" clId="{9C1B3332-984D-40FB-A4B9-F86D81E54FDD}" dt="2021-08-23T11:07:44.613" v="84" actId="20577"/>
        <pc:sldMkLst>
          <pc:docMk/>
          <pc:sldMk cId="1479195959" sldId="258"/>
        </pc:sldMkLst>
        <pc:spChg chg="add del mod">
          <ac:chgData name="Knud Funch | Sound Hub Denmark" userId="11fd6e67-6ba5-462a-9cba-49086f95a5d8" providerId="ADAL" clId="{9C1B3332-984D-40FB-A4B9-F86D81E54FDD}" dt="2021-08-23T11:04:43.980" v="10"/>
          <ac:spMkLst>
            <pc:docMk/>
            <pc:sldMk cId="1479195959" sldId="258"/>
            <ac:spMk id="11" creationId="{C4C569BB-D3EA-4A75-BF7E-28AA9233D296}"/>
          </ac:spMkLst>
        </pc:spChg>
        <pc:spChg chg="add mod">
          <ac:chgData name="Knud Funch | Sound Hub Denmark" userId="11fd6e67-6ba5-462a-9cba-49086f95a5d8" providerId="ADAL" clId="{9C1B3332-984D-40FB-A4B9-F86D81E54FDD}" dt="2021-08-23T11:07:39.571" v="75" actId="14100"/>
          <ac:spMkLst>
            <pc:docMk/>
            <pc:sldMk cId="1479195959" sldId="258"/>
            <ac:spMk id="12" creationId="{8EF82BC1-A96A-4A6D-A58A-3504A25F4D15}"/>
          </ac:spMkLst>
        </pc:spChg>
        <pc:spChg chg="add mod">
          <ac:chgData name="Knud Funch | Sound Hub Denmark" userId="11fd6e67-6ba5-462a-9cba-49086f95a5d8" providerId="ADAL" clId="{9C1B3332-984D-40FB-A4B9-F86D81E54FDD}" dt="2021-08-23T11:07:44.613" v="84" actId="20577"/>
          <ac:spMkLst>
            <pc:docMk/>
            <pc:sldMk cId="1479195959" sldId="258"/>
            <ac:spMk id="13" creationId="{053A3F2B-E7B0-4B49-84BA-04A3E5D915C6}"/>
          </ac:spMkLst>
        </pc:spChg>
      </pc:sldChg>
      <pc:sldChg chg="addSp modSp mod modAnim">
        <pc:chgData name="Knud Funch | Sound Hub Denmark" userId="11fd6e67-6ba5-462a-9cba-49086f95a5d8" providerId="ADAL" clId="{9C1B3332-984D-40FB-A4B9-F86D81E54FDD}" dt="2021-08-23T11:06:08.982" v="47" actId="14100"/>
        <pc:sldMkLst>
          <pc:docMk/>
          <pc:sldMk cId="2152518422" sldId="260"/>
        </pc:sldMkLst>
        <pc:spChg chg="add mod">
          <ac:chgData name="Knud Funch | Sound Hub Denmark" userId="11fd6e67-6ba5-462a-9cba-49086f95a5d8" providerId="ADAL" clId="{9C1B3332-984D-40FB-A4B9-F86D81E54FDD}" dt="2021-08-23T11:05:55.111" v="35" actId="20577"/>
          <ac:spMkLst>
            <pc:docMk/>
            <pc:sldMk cId="2152518422" sldId="260"/>
            <ac:spMk id="9" creationId="{66EEEE4D-7C53-4F13-BA99-AFC100631BB1}"/>
          </ac:spMkLst>
        </pc:spChg>
        <pc:spChg chg="add mod">
          <ac:chgData name="Knud Funch | Sound Hub Denmark" userId="11fd6e67-6ba5-462a-9cba-49086f95a5d8" providerId="ADAL" clId="{9C1B3332-984D-40FB-A4B9-F86D81E54FDD}" dt="2021-08-23T11:06:08.982" v="47" actId="14100"/>
          <ac:spMkLst>
            <pc:docMk/>
            <pc:sldMk cId="2152518422" sldId="260"/>
            <ac:spMk id="10" creationId="{73D6BBC1-DDF7-4A63-80B6-2A81EBE688F6}"/>
          </ac:spMkLst>
        </pc:spChg>
        <pc:picChg chg="add mod">
          <ac:chgData name="Knud Funch | Sound Hub Denmark" userId="11fd6e67-6ba5-462a-9cba-49086f95a5d8" providerId="ADAL" clId="{9C1B3332-984D-40FB-A4B9-F86D81E54FDD}" dt="2021-08-23T11:04:20.990" v="6"/>
          <ac:picMkLst>
            <pc:docMk/>
            <pc:sldMk cId="2152518422" sldId="260"/>
            <ac:picMk id="2" creationId="{B858D883-454A-4CCA-A0D2-78D49EDEFA17}"/>
          </ac:picMkLst>
        </pc:picChg>
      </pc:sldChg>
      <pc:sldChg chg="addSp modSp mod">
        <pc:chgData name="Knud Funch | Sound Hub Denmark" userId="11fd6e67-6ba5-462a-9cba-49086f95a5d8" providerId="ADAL" clId="{9C1B3332-984D-40FB-A4B9-F86D81E54FDD}" dt="2021-08-23T11:07:57.665" v="93" actId="20577"/>
        <pc:sldMkLst>
          <pc:docMk/>
          <pc:sldMk cId="4005962403" sldId="265"/>
        </pc:sldMkLst>
        <pc:spChg chg="add mod">
          <ac:chgData name="Knud Funch | Sound Hub Denmark" userId="11fd6e67-6ba5-462a-9cba-49086f95a5d8" providerId="ADAL" clId="{9C1B3332-984D-40FB-A4B9-F86D81E54FDD}" dt="2021-08-23T11:07:07.570" v="56" actId="14100"/>
          <ac:spMkLst>
            <pc:docMk/>
            <pc:sldMk cId="4005962403" sldId="265"/>
            <ac:spMk id="8" creationId="{7940FC4B-7A24-4ED4-8F86-FB94CFF60DB7}"/>
          </ac:spMkLst>
        </pc:spChg>
        <pc:spChg chg="add mod">
          <ac:chgData name="Knud Funch | Sound Hub Denmark" userId="11fd6e67-6ba5-462a-9cba-49086f95a5d8" providerId="ADAL" clId="{9C1B3332-984D-40FB-A4B9-F86D81E54FDD}" dt="2021-08-23T11:07:57.665" v="93" actId="20577"/>
          <ac:spMkLst>
            <pc:docMk/>
            <pc:sldMk cId="4005962403" sldId="265"/>
            <ac:spMk id="9" creationId="{7D115707-0F73-4F2E-AA15-82E2740CD7B6}"/>
          </ac:spMkLst>
        </pc:spChg>
      </pc:sldChg>
      <pc:sldChg chg="addSp modSp mod">
        <pc:chgData name="Knud Funch | Sound Hub Denmark" userId="11fd6e67-6ba5-462a-9cba-49086f95a5d8" providerId="ADAL" clId="{9C1B3332-984D-40FB-A4B9-F86D81E54FDD}" dt="2021-08-23T11:08:21.185" v="116" actId="14100"/>
        <pc:sldMkLst>
          <pc:docMk/>
          <pc:sldMk cId="181770721" sldId="267"/>
        </pc:sldMkLst>
        <pc:spChg chg="add mod">
          <ac:chgData name="Knud Funch | Sound Hub Denmark" userId="11fd6e67-6ba5-462a-9cba-49086f95a5d8" providerId="ADAL" clId="{9C1B3332-984D-40FB-A4B9-F86D81E54FDD}" dt="2021-08-23T11:08:05.130" v="100" actId="20577"/>
          <ac:spMkLst>
            <pc:docMk/>
            <pc:sldMk cId="181770721" sldId="267"/>
            <ac:spMk id="9" creationId="{6CC97AB0-69E2-4365-AC56-0FAD4549EDA6}"/>
          </ac:spMkLst>
        </pc:spChg>
        <pc:spChg chg="add mod">
          <ac:chgData name="Knud Funch | Sound Hub Denmark" userId="11fd6e67-6ba5-462a-9cba-49086f95a5d8" providerId="ADAL" clId="{9C1B3332-984D-40FB-A4B9-F86D81E54FDD}" dt="2021-08-23T11:08:21.185" v="116" actId="14100"/>
          <ac:spMkLst>
            <pc:docMk/>
            <pc:sldMk cId="181770721" sldId="267"/>
            <ac:spMk id="10" creationId="{D28E2069-9A71-48B7-8A98-01AE1CA0EC6B}"/>
          </ac:spMkLst>
        </pc:spChg>
      </pc:sldChg>
      <pc:sldChg chg="addSp modSp mod">
        <pc:chgData name="Knud Funch | Sound Hub Denmark" userId="11fd6e67-6ba5-462a-9cba-49086f95a5d8" providerId="ADAL" clId="{9C1B3332-984D-40FB-A4B9-F86D81E54FDD}" dt="2021-08-23T11:08:39.137" v="135" actId="20577"/>
        <pc:sldMkLst>
          <pc:docMk/>
          <pc:sldMk cId="2421667908" sldId="270"/>
        </pc:sldMkLst>
        <pc:spChg chg="add mod">
          <ac:chgData name="Knud Funch | Sound Hub Denmark" userId="11fd6e67-6ba5-462a-9cba-49086f95a5d8" providerId="ADAL" clId="{9C1B3332-984D-40FB-A4B9-F86D81E54FDD}" dt="2021-08-23T11:08:32.570" v="127" actId="14100"/>
          <ac:spMkLst>
            <pc:docMk/>
            <pc:sldMk cId="2421667908" sldId="270"/>
            <ac:spMk id="9" creationId="{9C1B8391-8DAC-4301-9795-9F8A03CE1966}"/>
          </ac:spMkLst>
        </pc:spChg>
        <pc:spChg chg="add mod">
          <ac:chgData name="Knud Funch | Sound Hub Denmark" userId="11fd6e67-6ba5-462a-9cba-49086f95a5d8" providerId="ADAL" clId="{9C1B3332-984D-40FB-A4B9-F86D81E54FDD}" dt="2021-08-23T11:08:39.137" v="135" actId="20577"/>
          <ac:spMkLst>
            <pc:docMk/>
            <pc:sldMk cId="2421667908" sldId="270"/>
            <ac:spMk id="10" creationId="{66DC9459-45C2-487B-B533-085830445B58}"/>
          </ac:spMkLst>
        </pc:spChg>
      </pc:sldChg>
    </pc:docChg>
  </pc:docChgLst>
  <pc:docChgLst>
    <pc:chgData name="Knud Funch | Sound Hub Denmark" userId="11fd6e67-6ba5-462a-9cba-49086f95a5d8" providerId="ADAL" clId="{B8063247-3BBA-4D55-B556-FCCE8DC874B2}"/>
    <pc:docChg chg="custSel delSld modSld modMainMaster">
      <pc:chgData name="Knud Funch | Sound Hub Denmark" userId="11fd6e67-6ba5-462a-9cba-49086f95a5d8" providerId="ADAL" clId="{B8063247-3BBA-4D55-B556-FCCE8DC874B2}" dt="2021-04-26T08:55:57.408" v="107" actId="47"/>
      <pc:docMkLst>
        <pc:docMk/>
      </pc:docMkLst>
      <pc:sldChg chg="addSp modSp mod">
        <pc:chgData name="Knud Funch | Sound Hub Denmark" userId="11fd6e67-6ba5-462a-9cba-49086f95a5d8" providerId="ADAL" clId="{B8063247-3BBA-4D55-B556-FCCE8DC874B2}" dt="2021-04-26T08:20:21.911" v="53" actId="1076"/>
        <pc:sldMkLst>
          <pc:docMk/>
          <pc:sldMk cId="815875936" sldId="256"/>
        </pc:sldMkLst>
        <pc:spChg chg="add mod">
          <ac:chgData name="Knud Funch | Sound Hub Denmark" userId="11fd6e67-6ba5-462a-9cba-49086f95a5d8" providerId="ADAL" clId="{B8063247-3BBA-4D55-B556-FCCE8DC874B2}" dt="2021-04-26T08:05:31.180" v="49" actId="164"/>
          <ac:spMkLst>
            <pc:docMk/>
            <pc:sldMk cId="815875936" sldId="256"/>
            <ac:spMk id="2" creationId="{2092FCEB-D77C-4587-99AC-3A5F84414523}"/>
          </ac:spMkLst>
        </pc:spChg>
        <pc:spChg chg="add mod">
          <ac:chgData name="Knud Funch | Sound Hub Denmark" userId="11fd6e67-6ba5-462a-9cba-49086f95a5d8" providerId="ADAL" clId="{B8063247-3BBA-4D55-B556-FCCE8DC874B2}" dt="2021-04-26T08:05:31.180" v="49" actId="164"/>
          <ac:spMkLst>
            <pc:docMk/>
            <pc:sldMk cId="815875936" sldId="256"/>
            <ac:spMk id="6" creationId="{63CC0AF2-888A-46F0-A1DE-32EE7E670DDD}"/>
          </ac:spMkLst>
        </pc:spChg>
        <pc:spChg chg="add mod">
          <ac:chgData name="Knud Funch | Sound Hub Denmark" userId="11fd6e67-6ba5-462a-9cba-49086f95a5d8" providerId="ADAL" clId="{B8063247-3BBA-4D55-B556-FCCE8DC874B2}" dt="2021-04-26T08:05:31.180" v="49" actId="164"/>
          <ac:spMkLst>
            <pc:docMk/>
            <pc:sldMk cId="815875936" sldId="256"/>
            <ac:spMk id="7" creationId="{C37CAC8F-2976-47CA-AB92-3B594BEB98FD}"/>
          </ac:spMkLst>
        </pc:spChg>
        <pc:grpChg chg="add mod ord">
          <ac:chgData name="Knud Funch | Sound Hub Denmark" userId="11fd6e67-6ba5-462a-9cba-49086f95a5d8" providerId="ADAL" clId="{B8063247-3BBA-4D55-B556-FCCE8DC874B2}" dt="2021-04-26T08:05:36.960" v="50" actId="166"/>
          <ac:grpSpMkLst>
            <pc:docMk/>
            <pc:sldMk cId="815875936" sldId="256"/>
            <ac:grpSpMk id="4" creationId="{D9D9EA93-328F-4B35-BB6B-0EECD0430075}"/>
          </ac:grpSpMkLst>
        </pc:grpChg>
        <pc:picChg chg="add mod">
          <ac:chgData name="Knud Funch | Sound Hub Denmark" userId="11fd6e67-6ba5-462a-9cba-49086f95a5d8" providerId="ADAL" clId="{B8063247-3BBA-4D55-B556-FCCE8DC874B2}" dt="2021-04-26T08:06:34.090" v="52" actId="1076"/>
          <ac:picMkLst>
            <pc:docMk/>
            <pc:sldMk cId="815875936" sldId="256"/>
            <ac:picMk id="3" creationId="{F7AAE058-F33B-4A33-AA08-FA0E72D12129}"/>
          </ac:picMkLst>
        </pc:picChg>
        <pc:picChg chg="mod">
          <ac:chgData name="Knud Funch | Sound Hub Denmark" userId="11fd6e67-6ba5-462a-9cba-49086f95a5d8" providerId="ADAL" clId="{B8063247-3BBA-4D55-B556-FCCE8DC874B2}" dt="2021-04-26T08:20:21.911" v="53" actId="1076"/>
          <ac:picMkLst>
            <pc:docMk/>
            <pc:sldMk cId="815875936" sldId="256"/>
            <ac:picMk id="5" creationId="{05F44A59-861A-41AB-B1E6-DBEEE3480C69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7:48:35.043" v="7" actId="47"/>
        <pc:sldMkLst>
          <pc:docMk/>
          <pc:sldMk cId="31764579" sldId="257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31764579" sldId="257"/>
            <ac:picMk id="7" creationId="{42126BFE-E645-4A9E-B6B9-A9B1F3E707F2}"/>
          </ac:picMkLst>
        </pc:picChg>
      </pc:sldChg>
      <pc:sldChg chg="addSp delSp modSp mod">
        <pc:chgData name="Knud Funch | Sound Hub Denmark" userId="11fd6e67-6ba5-462a-9cba-49086f95a5d8" providerId="ADAL" clId="{B8063247-3BBA-4D55-B556-FCCE8DC874B2}" dt="2021-04-26T08:45:41.903" v="55"/>
        <pc:sldMkLst>
          <pc:docMk/>
          <pc:sldMk cId="1479195959" sldId="258"/>
        </pc:sldMkLst>
        <pc:spChg chg="add del mod">
          <ac:chgData name="Knud Funch | Sound Hub Denmark" userId="11fd6e67-6ba5-462a-9cba-49086f95a5d8" providerId="ADAL" clId="{B8063247-3BBA-4D55-B556-FCCE8DC874B2}" dt="2021-04-26T07:52:47.664" v="29" actId="478"/>
          <ac:spMkLst>
            <pc:docMk/>
            <pc:sldMk cId="1479195959" sldId="258"/>
            <ac:spMk id="4" creationId="{C6A82A36-0CF7-45E1-8571-141E8C26FEAD}"/>
          </ac:spMkLst>
        </pc:spChg>
        <pc:spChg chg="add del mod">
          <ac:chgData name="Knud Funch | Sound Hub Denmark" userId="11fd6e67-6ba5-462a-9cba-49086f95a5d8" providerId="ADAL" clId="{B8063247-3BBA-4D55-B556-FCCE8DC874B2}" dt="2021-04-26T08:45:40.666" v="54" actId="478"/>
          <ac:spMkLst>
            <pc:docMk/>
            <pc:sldMk cId="1479195959" sldId="258"/>
            <ac:spMk id="5" creationId="{B937B4CD-73FC-4597-8794-2D1AD1A16825}"/>
          </ac:spMkLst>
        </pc:spChg>
        <pc:spChg chg="mod">
          <ac:chgData name="Knud Funch | Sound Hub Denmark" userId="11fd6e67-6ba5-462a-9cba-49086f95a5d8" providerId="ADAL" clId="{B8063247-3BBA-4D55-B556-FCCE8DC874B2}" dt="2021-04-26T08:45:41.903" v="55"/>
          <ac:spMkLst>
            <pc:docMk/>
            <pc:sldMk cId="1479195959" sldId="258"/>
            <ac:spMk id="7" creationId="{A520B78E-67AA-44E6-A67A-7CAA028A6B97}"/>
          </ac:spMkLst>
        </pc:spChg>
        <pc:spChg chg="mod">
          <ac:chgData name="Knud Funch | Sound Hub Denmark" userId="11fd6e67-6ba5-462a-9cba-49086f95a5d8" providerId="ADAL" clId="{B8063247-3BBA-4D55-B556-FCCE8DC874B2}" dt="2021-04-26T08:45:41.903" v="55"/>
          <ac:spMkLst>
            <pc:docMk/>
            <pc:sldMk cId="1479195959" sldId="258"/>
            <ac:spMk id="8" creationId="{DB1C4FEF-4B80-4068-856C-9DB89624953D}"/>
          </ac:spMkLst>
        </pc:spChg>
        <pc:spChg chg="mod">
          <ac:chgData name="Knud Funch | Sound Hub Denmark" userId="11fd6e67-6ba5-462a-9cba-49086f95a5d8" providerId="ADAL" clId="{B8063247-3BBA-4D55-B556-FCCE8DC874B2}" dt="2021-04-26T08:45:41.903" v="55"/>
          <ac:spMkLst>
            <pc:docMk/>
            <pc:sldMk cId="1479195959" sldId="258"/>
            <ac:spMk id="10" creationId="{131035E6-7518-49F6-A1B6-8304B4ED7A69}"/>
          </ac:spMkLst>
        </pc:spChg>
        <pc:grpChg chg="add mod">
          <ac:chgData name="Knud Funch | Sound Hub Denmark" userId="11fd6e67-6ba5-462a-9cba-49086f95a5d8" providerId="ADAL" clId="{B8063247-3BBA-4D55-B556-FCCE8DC874B2}" dt="2021-04-26T08:45:41.903" v="55"/>
          <ac:grpSpMkLst>
            <pc:docMk/>
            <pc:sldMk cId="1479195959" sldId="258"/>
            <ac:grpSpMk id="6" creationId="{0C825E3F-F905-48CC-9FEE-0F5CE68B2785}"/>
          </ac:grpSpMkLst>
        </pc:grpChg>
        <pc:picChg chg="add mod">
          <ac:chgData name="Knud Funch | Sound Hub Denmark" userId="11fd6e67-6ba5-462a-9cba-49086f95a5d8" providerId="ADAL" clId="{B8063247-3BBA-4D55-B556-FCCE8DC874B2}" dt="2021-04-26T07:48:52.275" v="10" actId="1076"/>
          <ac:picMkLst>
            <pc:docMk/>
            <pc:sldMk cId="1479195959" sldId="258"/>
            <ac:picMk id="3" creationId="{EF888A4A-73C7-4F1D-B18E-5C284698F2BC}"/>
          </ac:picMkLst>
        </pc:picChg>
        <pc:picChg chg="mod">
          <ac:chgData name="Knud Funch | Sound Hub Denmark" userId="11fd6e67-6ba5-462a-9cba-49086f95a5d8" providerId="ADAL" clId="{B8063247-3BBA-4D55-B556-FCCE8DC874B2}" dt="2021-04-26T07:53:06.075" v="33" actId="1038"/>
          <ac:picMkLst>
            <pc:docMk/>
            <pc:sldMk cId="1479195959" sldId="258"/>
            <ac:picMk id="9" creationId="{330AEE23-473F-43F9-883C-E4EF7E527C4B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7:49:01.649" v="11" actId="47"/>
        <pc:sldMkLst>
          <pc:docMk/>
          <pc:sldMk cId="1119975137" sldId="259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1119975137" sldId="259"/>
            <ac:picMk id="11" creationId="{56CC0DE2-EC1B-41F2-82AD-A0147968D955}"/>
          </ac:picMkLst>
        </pc:picChg>
      </pc:sldChg>
      <pc:sldChg chg="addSp delSp modSp mod">
        <pc:chgData name="Knud Funch | Sound Hub Denmark" userId="11fd6e67-6ba5-462a-9cba-49086f95a5d8" providerId="ADAL" clId="{B8063247-3BBA-4D55-B556-FCCE8DC874B2}" dt="2021-04-26T08:45:50.828" v="57"/>
        <pc:sldMkLst>
          <pc:docMk/>
          <pc:sldMk cId="2152518422" sldId="260"/>
        </pc:sldMkLst>
        <pc:spChg chg="add del mod">
          <ac:chgData name="Knud Funch | Sound Hub Denmark" userId="11fd6e67-6ba5-462a-9cba-49086f95a5d8" providerId="ADAL" clId="{B8063247-3BBA-4D55-B556-FCCE8DC874B2}" dt="2021-04-26T08:45:49.738" v="56" actId="478"/>
          <ac:spMkLst>
            <pc:docMk/>
            <pc:sldMk cId="2152518422" sldId="260"/>
            <ac:spMk id="4" creationId="{C1D915CC-1EE4-42F9-8FF2-1528E4E0CEBF}"/>
          </ac:spMkLst>
        </pc:spChg>
        <pc:spChg chg="mod">
          <ac:chgData name="Knud Funch | Sound Hub Denmark" userId="11fd6e67-6ba5-462a-9cba-49086f95a5d8" providerId="ADAL" clId="{B8063247-3BBA-4D55-B556-FCCE8DC874B2}" dt="2021-04-26T08:45:50.828" v="57"/>
          <ac:spMkLst>
            <pc:docMk/>
            <pc:sldMk cId="2152518422" sldId="260"/>
            <ac:spMk id="6" creationId="{82EE16D5-2965-4E4F-AC1D-F2EF4C039163}"/>
          </ac:spMkLst>
        </pc:spChg>
        <pc:spChg chg="mod">
          <ac:chgData name="Knud Funch | Sound Hub Denmark" userId="11fd6e67-6ba5-462a-9cba-49086f95a5d8" providerId="ADAL" clId="{B8063247-3BBA-4D55-B556-FCCE8DC874B2}" dt="2021-04-26T08:45:50.828" v="57"/>
          <ac:spMkLst>
            <pc:docMk/>
            <pc:sldMk cId="2152518422" sldId="260"/>
            <ac:spMk id="7" creationId="{510D8FE2-43E1-418E-BEF8-7B1C6A25FC1B}"/>
          </ac:spMkLst>
        </pc:spChg>
        <pc:spChg chg="mod">
          <ac:chgData name="Knud Funch | Sound Hub Denmark" userId="11fd6e67-6ba5-462a-9cba-49086f95a5d8" providerId="ADAL" clId="{B8063247-3BBA-4D55-B556-FCCE8DC874B2}" dt="2021-04-26T08:45:50.828" v="57"/>
          <ac:spMkLst>
            <pc:docMk/>
            <pc:sldMk cId="2152518422" sldId="260"/>
            <ac:spMk id="8" creationId="{3BAFE1BA-98D4-4765-8E7B-1A1ED668E5EE}"/>
          </ac:spMkLst>
        </pc:spChg>
        <pc:grpChg chg="add mod">
          <ac:chgData name="Knud Funch | Sound Hub Denmark" userId="11fd6e67-6ba5-462a-9cba-49086f95a5d8" providerId="ADAL" clId="{B8063247-3BBA-4D55-B556-FCCE8DC874B2}" dt="2021-04-26T08:45:50.828" v="57"/>
          <ac:grpSpMkLst>
            <pc:docMk/>
            <pc:sldMk cId="2152518422" sldId="260"/>
            <ac:grpSpMk id="5" creationId="{55D9D975-9150-4C1D-9DA8-70F7A5D0A6F3}"/>
          </ac:grpSpMkLst>
        </pc:grpChg>
        <pc:picChg chg="add mod">
          <ac:chgData name="Knud Funch | Sound Hub Denmark" userId="11fd6e67-6ba5-462a-9cba-49086f95a5d8" providerId="ADAL" clId="{B8063247-3BBA-4D55-B556-FCCE8DC874B2}" dt="2021-04-26T07:49:30.179" v="14" actId="1076"/>
          <ac:picMkLst>
            <pc:docMk/>
            <pc:sldMk cId="2152518422" sldId="260"/>
            <ac:picMk id="3" creationId="{6F800F51-AC51-436E-A0FF-D52F1484702F}"/>
          </ac:picMkLst>
        </pc:picChg>
        <pc:picChg chg="mod">
          <ac:chgData name="Knud Funch | Sound Hub Denmark" userId="11fd6e67-6ba5-462a-9cba-49086f95a5d8" providerId="ADAL" clId="{B8063247-3BBA-4D55-B556-FCCE8DC874B2}" dt="2021-04-26T07:49:11.611" v="12" actId="1076"/>
          <ac:picMkLst>
            <pc:docMk/>
            <pc:sldMk cId="2152518422" sldId="260"/>
            <ac:picMk id="13" creationId="{9A4B6689-BD0E-43CE-B75D-308F7E8A2DD3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8:46:15.728" v="58" actId="47"/>
        <pc:sldMkLst>
          <pc:docMk/>
          <pc:sldMk cId="2714816872" sldId="261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2714816872" sldId="261"/>
            <ac:picMk id="15" creationId="{478D618C-746C-4388-8097-2D7A0DFA5B0F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8:46:26.719" v="59" actId="47"/>
        <pc:sldMkLst>
          <pc:docMk/>
          <pc:sldMk cId="1821617004" sldId="262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1821617004" sldId="262"/>
            <ac:picMk id="17" creationId="{33800E1C-E803-45E5-832D-1EC5DF1FDF91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8:46:28.477" v="60" actId="47"/>
        <pc:sldMkLst>
          <pc:docMk/>
          <pc:sldMk cId="2149385032" sldId="263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2149385032" sldId="263"/>
            <ac:picMk id="19" creationId="{F16937DE-4979-4C84-AA68-61A1713B0B0F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8:46:30.333" v="61" actId="47"/>
        <pc:sldMkLst>
          <pc:docMk/>
          <pc:sldMk cId="2668116150" sldId="264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2668116150" sldId="264"/>
            <ac:picMk id="21" creationId="{AC2DC7A9-7A43-4DC1-A94D-8A9D39094709}"/>
          </ac:picMkLst>
        </pc:picChg>
      </pc:sldChg>
      <pc:sldChg chg="addSp modSp mod">
        <pc:chgData name="Knud Funch | Sound Hub Denmark" userId="11fd6e67-6ba5-462a-9cba-49086f95a5d8" providerId="ADAL" clId="{B8063247-3BBA-4D55-B556-FCCE8DC874B2}" dt="2021-04-26T08:48:21.176" v="70" actId="1076"/>
        <pc:sldMkLst>
          <pc:docMk/>
          <pc:sldMk cId="4005962403" sldId="265"/>
        </pc:sldMkLst>
        <pc:spChg chg="mod ord">
          <ac:chgData name="Knud Funch | Sound Hub Denmark" userId="11fd6e67-6ba5-462a-9cba-49086f95a5d8" providerId="ADAL" clId="{B8063247-3BBA-4D55-B556-FCCE8DC874B2}" dt="2021-04-26T08:47:47.124" v="66" actId="166"/>
          <ac:spMkLst>
            <pc:docMk/>
            <pc:sldMk cId="4005962403" sldId="265"/>
            <ac:spMk id="4" creationId="{A4467B8B-0988-43F2-A6CD-149006B28CE3}"/>
          </ac:spMkLst>
        </pc:spChg>
        <pc:spChg chg="mod">
          <ac:chgData name="Knud Funch | Sound Hub Denmark" userId="11fd6e67-6ba5-462a-9cba-49086f95a5d8" providerId="ADAL" clId="{B8063247-3BBA-4D55-B556-FCCE8DC874B2}" dt="2021-04-26T08:47:15.147" v="63"/>
          <ac:spMkLst>
            <pc:docMk/>
            <pc:sldMk cId="4005962403" sldId="265"/>
            <ac:spMk id="5" creationId="{EA7F587D-D7B2-406F-A391-3AE15E44544A}"/>
          </ac:spMkLst>
        </pc:spChg>
        <pc:spChg chg="mod">
          <ac:chgData name="Knud Funch | Sound Hub Denmark" userId="11fd6e67-6ba5-462a-9cba-49086f95a5d8" providerId="ADAL" clId="{B8063247-3BBA-4D55-B556-FCCE8DC874B2}" dt="2021-04-26T08:47:15.147" v="63"/>
          <ac:spMkLst>
            <pc:docMk/>
            <pc:sldMk cId="4005962403" sldId="265"/>
            <ac:spMk id="6" creationId="{0E0732B9-F0BE-416E-90A3-DE7ED7B71DF5}"/>
          </ac:spMkLst>
        </pc:spChg>
        <pc:grpChg chg="add mod ord">
          <ac:chgData name="Knud Funch | Sound Hub Denmark" userId="11fd6e67-6ba5-462a-9cba-49086f95a5d8" providerId="ADAL" clId="{B8063247-3BBA-4D55-B556-FCCE8DC874B2}" dt="2021-04-26T08:47:55.948" v="68" actId="166"/>
          <ac:grpSpMkLst>
            <pc:docMk/>
            <pc:sldMk cId="4005962403" sldId="265"/>
            <ac:grpSpMk id="3" creationId="{B6A872D9-5F93-45D4-8A0B-C2F3A922DFC2}"/>
          </ac:grpSpMkLst>
        </pc:grpChg>
        <pc:picChg chg="add mod">
          <ac:chgData name="Knud Funch | Sound Hub Denmark" userId="11fd6e67-6ba5-462a-9cba-49086f95a5d8" providerId="ADAL" clId="{B8063247-3BBA-4D55-B556-FCCE8DC874B2}" dt="2021-04-26T08:48:21.176" v="70" actId="1076"/>
          <ac:picMkLst>
            <pc:docMk/>
            <pc:sldMk cId="4005962403" sldId="265"/>
            <ac:picMk id="7" creationId="{856D548D-C945-4D04-AF16-EB9CEE4C7EB8}"/>
          </ac:picMkLst>
        </pc:picChg>
        <pc:picChg chg="mod">
          <ac:chgData name="Knud Funch | Sound Hub Denmark" userId="11fd6e67-6ba5-462a-9cba-49086f95a5d8" providerId="ADAL" clId="{B8063247-3BBA-4D55-B556-FCCE8DC874B2}" dt="2021-04-26T08:47:12.901" v="62" actId="1076"/>
          <ac:picMkLst>
            <pc:docMk/>
            <pc:sldMk cId="4005962403" sldId="265"/>
            <ac:picMk id="1026" creationId="{2D94FC08-8334-4708-92B2-BB1FF08327E1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8:48:30.734" v="71" actId="47"/>
        <pc:sldMkLst>
          <pc:docMk/>
          <pc:sldMk cId="2665227524" sldId="266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2665227524" sldId="266"/>
            <ac:picMk id="25" creationId="{71EB800E-23F2-4D50-B53B-67695A976E0F}"/>
          </ac:picMkLst>
        </pc:picChg>
      </pc:sldChg>
      <pc:sldChg chg="addSp delSp modSp mod">
        <pc:chgData name="Knud Funch | Sound Hub Denmark" userId="11fd6e67-6ba5-462a-9cba-49086f95a5d8" providerId="ADAL" clId="{B8063247-3BBA-4D55-B556-FCCE8DC874B2}" dt="2021-04-26T08:53:40.960" v="87" actId="1076"/>
        <pc:sldMkLst>
          <pc:docMk/>
          <pc:sldMk cId="181770721" sldId="267"/>
        </pc:sldMkLst>
        <pc:spChg chg="mod">
          <ac:chgData name="Knud Funch | Sound Hub Denmark" userId="11fd6e67-6ba5-462a-9cba-49086f95a5d8" providerId="ADAL" clId="{B8063247-3BBA-4D55-B556-FCCE8DC874B2}" dt="2021-04-26T08:48:54.381" v="75"/>
          <ac:spMkLst>
            <pc:docMk/>
            <pc:sldMk cId="181770721" sldId="267"/>
            <ac:spMk id="5" creationId="{1BC3E000-9CBE-4A28-AA8D-65E13D180810}"/>
          </ac:spMkLst>
        </pc:spChg>
        <pc:spChg chg="mod">
          <ac:chgData name="Knud Funch | Sound Hub Denmark" userId="11fd6e67-6ba5-462a-9cba-49086f95a5d8" providerId="ADAL" clId="{B8063247-3BBA-4D55-B556-FCCE8DC874B2}" dt="2021-04-26T08:48:54.381" v="75"/>
          <ac:spMkLst>
            <pc:docMk/>
            <pc:sldMk cId="181770721" sldId="267"/>
            <ac:spMk id="6" creationId="{AB1C113A-1AA0-493A-916B-A416BC3A0C7A}"/>
          </ac:spMkLst>
        </pc:spChg>
        <pc:spChg chg="mod">
          <ac:chgData name="Knud Funch | Sound Hub Denmark" userId="11fd6e67-6ba5-462a-9cba-49086f95a5d8" providerId="ADAL" clId="{B8063247-3BBA-4D55-B556-FCCE8DC874B2}" dt="2021-04-26T08:48:54.381" v="75"/>
          <ac:spMkLst>
            <pc:docMk/>
            <pc:sldMk cId="181770721" sldId="267"/>
            <ac:spMk id="7" creationId="{DA3F1780-75D2-413D-B7FD-94A7279B1416}"/>
          </ac:spMkLst>
        </pc:spChg>
        <pc:grpChg chg="add mod">
          <ac:chgData name="Knud Funch | Sound Hub Denmark" userId="11fd6e67-6ba5-462a-9cba-49086f95a5d8" providerId="ADAL" clId="{B8063247-3BBA-4D55-B556-FCCE8DC874B2}" dt="2021-04-26T08:48:54.381" v="75"/>
          <ac:grpSpMkLst>
            <pc:docMk/>
            <pc:sldMk cId="181770721" sldId="267"/>
            <ac:grpSpMk id="4" creationId="{8E8550D6-817B-4DA7-A36A-2299716E9801}"/>
          </ac:grpSpMkLst>
        </pc:grpChg>
        <pc:picChg chg="add del mod">
          <ac:chgData name="Knud Funch | Sound Hub Denmark" userId="11fd6e67-6ba5-462a-9cba-49086f95a5d8" providerId="ADAL" clId="{B8063247-3BBA-4D55-B556-FCCE8DC874B2}" dt="2021-04-26T08:48:43.710" v="74" actId="478"/>
          <ac:picMkLst>
            <pc:docMk/>
            <pc:sldMk cId="181770721" sldId="267"/>
            <ac:picMk id="3" creationId="{3495E8FF-4670-4A1D-9BE8-245E7BB15EC1}"/>
          </ac:picMkLst>
        </pc:picChg>
        <pc:picChg chg="add mod ord">
          <ac:chgData name="Knud Funch | Sound Hub Denmark" userId="11fd6e67-6ba5-462a-9cba-49086f95a5d8" providerId="ADAL" clId="{B8063247-3BBA-4D55-B556-FCCE8DC874B2}" dt="2021-04-26T08:53:40.960" v="87" actId="1076"/>
          <ac:picMkLst>
            <pc:docMk/>
            <pc:sldMk cId="181770721" sldId="267"/>
            <ac:picMk id="8" creationId="{21A82493-F81B-4061-9E3E-4CF7A9D95030}"/>
          </ac:picMkLst>
        </pc:picChg>
        <pc:picChg chg="mod">
          <ac:chgData name="Knud Funch | Sound Hub Denmark" userId="11fd6e67-6ba5-462a-9cba-49086f95a5d8" providerId="ADAL" clId="{B8063247-3BBA-4D55-B556-FCCE8DC874B2}" dt="2021-04-26T08:49:27.664" v="79" actId="1076"/>
          <ac:picMkLst>
            <pc:docMk/>
            <pc:sldMk cId="181770721" sldId="267"/>
            <ac:picMk id="27" creationId="{41148F48-B2F1-4078-8CA9-5EA8337EB7E6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8:49:42.093" v="80" actId="47"/>
        <pc:sldMkLst>
          <pc:docMk/>
          <pc:sldMk cId="3525728638" sldId="268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3525728638" sldId="268"/>
            <ac:picMk id="29" creationId="{83449F55-FC51-45C9-870B-E55D1B7B2D55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8:53:45.871" v="88" actId="47"/>
        <pc:sldMkLst>
          <pc:docMk/>
          <pc:sldMk cId="2408293948" sldId="269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2408293948" sldId="269"/>
            <ac:picMk id="31" creationId="{D3813EE4-CA4E-4E34-BFF2-E3A4A34004E3}"/>
          </ac:picMkLst>
        </pc:picChg>
      </pc:sldChg>
      <pc:sldChg chg="addSp delSp modSp mod">
        <pc:chgData name="Knud Funch | Sound Hub Denmark" userId="11fd6e67-6ba5-462a-9cba-49086f95a5d8" providerId="ADAL" clId="{B8063247-3BBA-4D55-B556-FCCE8DC874B2}" dt="2021-04-26T08:55:43.576" v="106" actId="1076"/>
        <pc:sldMkLst>
          <pc:docMk/>
          <pc:sldMk cId="2421667908" sldId="270"/>
        </pc:sldMkLst>
        <pc:spChg chg="mod">
          <ac:chgData name="Knud Funch | Sound Hub Denmark" userId="11fd6e67-6ba5-462a-9cba-49086f95a5d8" providerId="ADAL" clId="{B8063247-3BBA-4D55-B556-FCCE8DC874B2}" dt="2021-04-26T08:54:31.788" v="95"/>
          <ac:spMkLst>
            <pc:docMk/>
            <pc:sldMk cId="2421667908" sldId="270"/>
            <ac:spMk id="6" creationId="{B3A64E94-E3F5-4E7D-BB61-A60773281582}"/>
          </ac:spMkLst>
        </pc:spChg>
        <pc:spChg chg="mod">
          <ac:chgData name="Knud Funch | Sound Hub Denmark" userId="11fd6e67-6ba5-462a-9cba-49086f95a5d8" providerId="ADAL" clId="{B8063247-3BBA-4D55-B556-FCCE8DC874B2}" dt="2021-04-26T08:54:31.788" v="95"/>
          <ac:spMkLst>
            <pc:docMk/>
            <pc:sldMk cId="2421667908" sldId="270"/>
            <ac:spMk id="7" creationId="{C4AEEF80-78BA-455F-A911-124BA163D92F}"/>
          </ac:spMkLst>
        </pc:spChg>
        <pc:spChg chg="mod">
          <ac:chgData name="Knud Funch | Sound Hub Denmark" userId="11fd6e67-6ba5-462a-9cba-49086f95a5d8" providerId="ADAL" clId="{B8063247-3BBA-4D55-B556-FCCE8DC874B2}" dt="2021-04-26T08:54:31.788" v="95"/>
          <ac:spMkLst>
            <pc:docMk/>
            <pc:sldMk cId="2421667908" sldId="270"/>
            <ac:spMk id="8" creationId="{DBAEB7DD-696E-44AF-8015-A10C64A76741}"/>
          </ac:spMkLst>
        </pc:spChg>
        <pc:grpChg chg="add mod">
          <ac:chgData name="Knud Funch | Sound Hub Denmark" userId="11fd6e67-6ba5-462a-9cba-49086f95a5d8" providerId="ADAL" clId="{B8063247-3BBA-4D55-B556-FCCE8DC874B2}" dt="2021-04-26T08:54:31.788" v="95"/>
          <ac:grpSpMkLst>
            <pc:docMk/>
            <pc:sldMk cId="2421667908" sldId="270"/>
            <ac:grpSpMk id="5" creationId="{920DB38E-0047-4B09-A634-A4B1D41071D6}"/>
          </ac:grpSpMkLst>
        </pc:grpChg>
        <pc:picChg chg="add del mod">
          <ac:chgData name="Knud Funch | Sound Hub Denmark" userId="11fd6e67-6ba5-462a-9cba-49086f95a5d8" providerId="ADAL" clId="{B8063247-3BBA-4D55-B556-FCCE8DC874B2}" dt="2021-04-26T08:53:55.674" v="91" actId="478"/>
          <ac:picMkLst>
            <pc:docMk/>
            <pc:sldMk cId="2421667908" sldId="270"/>
            <ac:picMk id="3" creationId="{AAC3FBFD-2B2B-4DE6-820C-A2482083289E}"/>
          </ac:picMkLst>
        </pc:picChg>
        <pc:picChg chg="add mod ord">
          <ac:chgData name="Knud Funch | Sound Hub Denmark" userId="11fd6e67-6ba5-462a-9cba-49086f95a5d8" providerId="ADAL" clId="{B8063247-3BBA-4D55-B556-FCCE8DC874B2}" dt="2021-04-26T08:55:43.576" v="106" actId="1076"/>
          <ac:picMkLst>
            <pc:docMk/>
            <pc:sldMk cId="2421667908" sldId="270"/>
            <ac:picMk id="4" creationId="{B0EDD1AF-AF30-43FC-A7DE-C235C2A4B931}"/>
          </ac:picMkLst>
        </pc:picChg>
        <pc:picChg chg="mod">
          <ac:chgData name="Knud Funch | Sound Hub Denmark" userId="11fd6e67-6ba5-462a-9cba-49086f95a5d8" providerId="ADAL" clId="{B8063247-3BBA-4D55-B556-FCCE8DC874B2}" dt="2021-04-26T08:54:35.673" v="96" actId="1076"/>
          <ac:picMkLst>
            <pc:docMk/>
            <pc:sldMk cId="2421667908" sldId="270"/>
            <ac:picMk id="33" creationId="{5A2A6266-C0C7-4CFE-B845-7CFF8C92F6FA}"/>
          </ac:picMkLst>
        </pc:picChg>
      </pc:sldChg>
      <pc:sldChg chg="modSp del">
        <pc:chgData name="Knud Funch | Sound Hub Denmark" userId="11fd6e67-6ba5-462a-9cba-49086f95a5d8" providerId="ADAL" clId="{B8063247-3BBA-4D55-B556-FCCE8DC874B2}" dt="2021-04-26T08:55:57.408" v="107" actId="47"/>
        <pc:sldMkLst>
          <pc:docMk/>
          <pc:sldMk cId="967041344" sldId="271"/>
        </pc:sldMkLst>
        <pc:picChg chg="mod">
          <ac:chgData name="Knud Funch | Sound Hub Denmark" userId="11fd6e67-6ba5-462a-9cba-49086f95a5d8" providerId="ADAL" clId="{B8063247-3BBA-4D55-B556-FCCE8DC874B2}" dt="2021-04-26T07:47:49.833" v="2"/>
          <ac:picMkLst>
            <pc:docMk/>
            <pc:sldMk cId="967041344" sldId="271"/>
            <ac:picMk id="35" creationId="{ABF151E4-657F-4A29-9391-E9B2378CCB46}"/>
          </ac:picMkLst>
        </pc:picChg>
      </pc:sldChg>
      <pc:sldMasterChg chg="modSp modSldLayout">
        <pc:chgData name="Knud Funch | Sound Hub Denmark" userId="11fd6e67-6ba5-462a-9cba-49086f95a5d8" providerId="ADAL" clId="{B8063247-3BBA-4D55-B556-FCCE8DC874B2}" dt="2021-04-26T07:47:49.833" v="2"/>
        <pc:sldMasterMkLst>
          <pc:docMk/>
          <pc:sldMasterMk cId="2473902177" sldId="2147483660"/>
        </pc:sldMasterMkLst>
        <pc:spChg chg="mod">
          <ac:chgData name="Knud Funch | Sound Hub Denmark" userId="11fd6e67-6ba5-462a-9cba-49086f95a5d8" providerId="ADAL" clId="{B8063247-3BBA-4D55-B556-FCCE8DC874B2}" dt="2021-04-26T07:47:49.833" v="2"/>
          <ac:spMkLst>
            <pc:docMk/>
            <pc:sldMasterMk cId="2473902177" sldId="2147483660"/>
            <ac:spMk id="2" creationId="{00000000-0000-0000-0000-000000000000}"/>
          </ac:spMkLst>
        </pc:spChg>
        <pc:spChg chg="mod">
          <ac:chgData name="Knud Funch | Sound Hub Denmark" userId="11fd6e67-6ba5-462a-9cba-49086f95a5d8" providerId="ADAL" clId="{B8063247-3BBA-4D55-B556-FCCE8DC874B2}" dt="2021-04-26T07:47:49.833" v="2"/>
          <ac:spMkLst>
            <pc:docMk/>
            <pc:sldMasterMk cId="2473902177" sldId="2147483660"/>
            <ac:spMk id="3" creationId="{00000000-0000-0000-0000-000000000000}"/>
          </ac:spMkLst>
        </pc:spChg>
        <pc:spChg chg="mod">
          <ac:chgData name="Knud Funch | Sound Hub Denmark" userId="11fd6e67-6ba5-462a-9cba-49086f95a5d8" providerId="ADAL" clId="{B8063247-3BBA-4D55-B556-FCCE8DC874B2}" dt="2021-04-26T07:47:49.833" v="2"/>
          <ac:spMkLst>
            <pc:docMk/>
            <pc:sldMasterMk cId="2473902177" sldId="2147483660"/>
            <ac:spMk id="4" creationId="{00000000-0000-0000-0000-000000000000}"/>
          </ac:spMkLst>
        </pc:spChg>
        <pc:spChg chg="mod">
          <ac:chgData name="Knud Funch | Sound Hub Denmark" userId="11fd6e67-6ba5-462a-9cba-49086f95a5d8" providerId="ADAL" clId="{B8063247-3BBA-4D55-B556-FCCE8DC874B2}" dt="2021-04-26T07:47:49.833" v="2"/>
          <ac:spMkLst>
            <pc:docMk/>
            <pc:sldMasterMk cId="2473902177" sldId="2147483660"/>
            <ac:spMk id="5" creationId="{00000000-0000-0000-0000-000000000000}"/>
          </ac:spMkLst>
        </pc:spChg>
        <pc:spChg chg="mod">
          <ac:chgData name="Knud Funch | Sound Hub Denmark" userId="11fd6e67-6ba5-462a-9cba-49086f95a5d8" providerId="ADAL" clId="{B8063247-3BBA-4D55-B556-FCCE8DC874B2}" dt="2021-04-26T07:47:49.833" v="2"/>
          <ac:spMkLst>
            <pc:docMk/>
            <pc:sldMasterMk cId="2473902177" sldId="2147483660"/>
            <ac:spMk id="6" creationId="{00000000-0000-0000-0000-000000000000}"/>
          </ac:spMkLst>
        </pc:spChg>
        <pc:sldLayoutChg chg="modSp">
          <pc:chgData name="Knud Funch | Sound Hub Denmark" userId="11fd6e67-6ba5-462a-9cba-49086f95a5d8" providerId="ADAL" clId="{B8063247-3BBA-4D55-B556-FCCE8DC874B2}" dt="2021-04-26T07:47:49.833" v="2"/>
          <pc:sldLayoutMkLst>
            <pc:docMk/>
            <pc:sldMasterMk cId="2473902177" sldId="2147483660"/>
            <pc:sldLayoutMk cId="1797398741" sldId="2147483661"/>
          </pc:sldLayoutMkLst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1797398741" sldId="2147483661"/>
              <ac:spMk id="2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1797398741" sldId="2147483661"/>
              <ac:spMk id="3" creationId="{00000000-0000-0000-0000-000000000000}"/>
            </ac:spMkLst>
          </pc:spChg>
        </pc:sldLayoutChg>
        <pc:sldLayoutChg chg="modSp">
          <pc:chgData name="Knud Funch | Sound Hub Denmark" userId="11fd6e67-6ba5-462a-9cba-49086f95a5d8" providerId="ADAL" clId="{B8063247-3BBA-4D55-B556-FCCE8DC874B2}" dt="2021-04-26T07:47:49.833" v="2"/>
          <pc:sldLayoutMkLst>
            <pc:docMk/>
            <pc:sldMasterMk cId="2473902177" sldId="2147483660"/>
            <pc:sldLayoutMk cId="287670015" sldId="2147483663"/>
          </pc:sldLayoutMkLst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287670015" sldId="2147483663"/>
              <ac:spMk id="2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287670015" sldId="2147483663"/>
              <ac:spMk id="3" creationId="{00000000-0000-0000-0000-000000000000}"/>
            </ac:spMkLst>
          </pc:spChg>
        </pc:sldLayoutChg>
        <pc:sldLayoutChg chg="modSp">
          <pc:chgData name="Knud Funch | Sound Hub Denmark" userId="11fd6e67-6ba5-462a-9cba-49086f95a5d8" providerId="ADAL" clId="{B8063247-3BBA-4D55-B556-FCCE8DC874B2}" dt="2021-04-26T07:47:49.833" v="2"/>
          <pc:sldLayoutMkLst>
            <pc:docMk/>
            <pc:sldMasterMk cId="2473902177" sldId="2147483660"/>
            <pc:sldLayoutMk cId="616863535" sldId="2147483664"/>
          </pc:sldLayoutMkLst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616863535" sldId="2147483664"/>
              <ac:spMk id="3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616863535" sldId="2147483664"/>
              <ac:spMk id="4" creationId="{00000000-0000-0000-0000-000000000000}"/>
            </ac:spMkLst>
          </pc:spChg>
        </pc:sldLayoutChg>
        <pc:sldLayoutChg chg="modSp">
          <pc:chgData name="Knud Funch | Sound Hub Denmark" userId="11fd6e67-6ba5-462a-9cba-49086f95a5d8" providerId="ADAL" clId="{B8063247-3BBA-4D55-B556-FCCE8DC874B2}" dt="2021-04-26T07:47:49.833" v="2"/>
          <pc:sldLayoutMkLst>
            <pc:docMk/>
            <pc:sldMasterMk cId="2473902177" sldId="2147483660"/>
            <pc:sldLayoutMk cId="1402117042" sldId="2147483665"/>
          </pc:sldLayoutMkLst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1402117042" sldId="2147483665"/>
              <ac:spMk id="2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1402117042" sldId="2147483665"/>
              <ac:spMk id="3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1402117042" sldId="2147483665"/>
              <ac:spMk id="4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1402117042" sldId="2147483665"/>
              <ac:spMk id="5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1402117042" sldId="2147483665"/>
              <ac:spMk id="6" creationId="{00000000-0000-0000-0000-000000000000}"/>
            </ac:spMkLst>
          </pc:spChg>
        </pc:sldLayoutChg>
        <pc:sldLayoutChg chg="modSp">
          <pc:chgData name="Knud Funch | Sound Hub Denmark" userId="11fd6e67-6ba5-462a-9cba-49086f95a5d8" providerId="ADAL" clId="{B8063247-3BBA-4D55-B556-FCCE8DC874B2}" dt="2021-04-26T07:47:49.833" v="2"/>
          <pc:sldLayoutMkLst>
            <pc:docMk/>
            <pc:sldMasterMk cId="2473902177" sldId="2147483660"/>
            <pc:sldLayoutMk cId="3621393619" sldId="2147483668"/>
          </pc:sldLayoutMkLst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3621393619" sldId="2147483668"/>
              <ac:spMk id="2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3621393619" sldId="2147483668"/>
              <ac:spMk id="3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3621393619" sldId="2147483668"/>
              <ac:spMk id="4" creationId="{00000000-0000-0000-0000-000000000000}"/>
            </ac:spMkLst>
          </pc:spChg>
        </pc:sldLayoutChg>
        <pc:sldLayoutChg chg="modSp">
          <pc:chgData name="Knud Funch | Sound Hub Denmark" userId="11fd6e67-6ba5-462a-9cba-49086f95a5d8" providerId="ADAL" clId="{B8063247-3BBA-4D55-B556-FCCE8DC874B2}" dt="2021-04-26T07:47:49.833" v="2"/>
          <pc:sldLayoutMkLst>
            <pc:docMk/>
            <pc:sldMasterMk cId="2473902177" sldId="2147483660"/>
            <pc:sldLayoutMk cId="2873086" sldId="2147483669"/>
          </pc:sldLayoutMkLst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2873086" sldId="2147483669"/>
              <ac:spMk id="2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2873086" sldId="2147483669"/>
              <ac:spMk id="3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2873086" sldId="2147483669"/>
              <ac:spMk id="4" creationId="{00000000-0000-0000-0000-000000000000}"/>
            </ac:spMkLst>
          </pc:spChg>
        </pc:sldLayoutChg>
        <pc:sldLayoutChg chg="modSp">
          <pc:chgData name="Knud Funch | Sound Hub Denmark" userId="11fd6e67-6ba5-462a-9cba-49086f95a5d8" providerId="ADAL" clId="{B8063247-3BBA-4D55-B556-FCCE8DC874B2}" dt="2021-04-26T07:47:49.833" v="2"/>
          <pc:sldLayoutMkLst>
            <pc:docMk/>
            <pc:sldMasterMk cId="2473902177" sldId="2147483660"/>
            <pc:sldLayoutMk cId="789410411" sldId="2147483671"/>
          </pc:sldLayoutMkLst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789410411" sldId="2147483671"/>
              <ac:spMk id="2" creationId="{00000000-0000-0000-0000-000000000000}"/>
            </ac:spMkLst>
          </pc:spChg>
          <pc:spChg chg="mod">
            <ac:chgData name="Knud Funch | Sound Hub Denmark" userId="11fd6e67-6ba5-462a-9cba-49086f95a5d8" providerId="ADAL" clId="{B8063247-3BBA-4D55-B556-FCCE8DC874B2}" dt="2021-04-26T07:47:49.833" v="2"/>
            <ac:spMkLst>
              <pc:docMk/>
              <pc:sldMasterMk cId="2473902177" sldId="2147483660"/>
              <pc:sldLayoutMk cId="78941041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40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58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834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62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30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723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221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147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4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595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16FC-38C1-40CB-ADDC-7754822A40EB}" type="datetimeFigureOut">
              <a:rPr lang="da-DK" smtClean="0"/>
              <a:t>23-08-2021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2307-634A-445F-8C45-33948B60AC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68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fugl, ugle, dyr, sidder&#10;&#10;Automatisk genereret beskrivelse">
            <a:extLst>
              <a:ext uri="{FF2B5EF4-FFF2-40B4-BE49-F238E27FC236}">
                <a16:creationId xmlns:a16="http://schemas.microsoft.com/office/drawing/2014/main" id="{05F44A59-861A-41AB-B1E6-DBEEE3480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11" y="642854"/>
            <a:ext cx="4141127" cy="5572292"/>
          </a:xfrm>
          <a:prstGeom prst="rect">
            <a:avLst/>
          </a:prstGeom>
        </p:spPr>
      </p:pic>
      <p:pic>
        <p:nvPicPr>
          <p:cNvPr id="3" name="Billede 2" descr="Et billede, der indeholder fugl, dyr, udendørs, sidder&#10;&#10;Automatisk genereret beskrivelse">
            <a:extLst>
              <a:ext uri="{FF2B5EF4-FFF2-40B4-BE49-F238E27FC236}">
                <a16:creationId xmlns:a16="http://schemas.microsoft.com/office/drawing/2014/main" id="{F7AAE058-F33B-4A33-AA08-FA0E72D12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45" y="428535"/>
            <a:ext cx="3857741" cy="5786611"/>
          </a:xfrm>
          <a:prstGeom prst="rect">
            <a:avLst/>
          </a:prstGeom>
        </p:spPr>
      </p:pic>
      <p:grpSp>
        <p:nvGrpSpPr>
          <p:cNvPr id="4" name="Gruppe 3">
            <a:extLst>
              <a:ext uri="{FF2B5EF4-FFF2-40B4-BE49-F238E27FC236}">
                <a16:creationId xmlns:a16="http://schemas.microsoft.com/office/drawing/2014/main" id="{D9D9EA93-328F-4B35-BB6B-0EECD0430075}"/>
              </a:ext>
            </a:extLst>
          </p:cNvPr>
          <p:cNvGrpSpPr/>
          <p:nvPr/>
        </p:nvGrpSpPr>
        <p:grpSpPr>
          <a:xfrm>
            <a:off x="0" y="0"/>
            <a:ext cx="9905999" cy="6858002"/>
            <a:chOff x="0" y="0"/>
            <a:chExt cx="9905999" cy="6858002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2092FCEB-D77C-4587-99AC-3A5F84414523}"/>
                </a:ext>
              </a:extLst>
            </p:cNvPr>
            <p:cNvSpPr/>
            <p:nvPr/>
          </p:nvSpPr>
          <p:spPr>
            <a:xfrm>
              <a:off x="3865058" y="642854"/>
              <a:ext cx="2175887" cy="5572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63CC0AF2-888A-46F0-A1DE-32EE7E670DDD}"/>
                </a:ext>
              </a:extLst>
            </p:cNvPr>
            <p:cNvSpPr/>
            <p:nvPr/>
          </p:nvSpPr>
          <p:spPr>
            <a:xfrm rot="5400000">
              <a:off x="4631572" y="1583575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C37CAC8F-2976-47CA-AB92-3B594BEB98FD}"/>
                </a:ext>
              </a:extLst>
            </p:cNvPr>
            <p:cNvSpPr/>
            <p:nvPr/>
          </p:nvSpPr>
          <p:spPr>
            <a:xfrm rot="5400000">
              <a:off x="4631571" y="-4631571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</p:grpSp>
      <p:sp>
        <p:nvSpPr>
          <p:cNvPr id="8" name="Tekstfelt 7">
            <a:extLst>
              <a:ext uri="{FF2B5EF4-FFF2-40B4-BE49-F238E27FC236}">
                <a16:creationId xmlns:a16="http://schemas.microsoft.com/office/drawing/2014/main" id="{59C0F6C9-83C3-4879-85B4-B8F887A4B638}"/>
              </a:ext>
            </a:extLst>
          </p:cNvPr>
          <p:cNvSpPr txBox="1"/>
          <p:nvPr/>
        </p:nvSpPr>
        <p:spPr>
          <a:xfrm>
            <a:off x="561473" y="6398147"/>
            <a:ext cx="12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Ugle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F81753F4-8989-45F8-8090-FE3B27A8E98F}"/>
              </a:ext>
            </a:extLst>
          </p:cNvPr>
          <p:cNvSpPr txBox="1"/>
          <p:nvPr/>
        </p:nvSpPr>
        <p:spPr>
          <a:xfrm>
            <a:off x="6040945" y="6398147"/>
            <a:ext cx="6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Gøg</a:t>
            </a:r>
          </a:p>
        </p:txBody>
      </p:sp>
    </p:spTree>
    <p:extLst>
      <p:ext uri="{BB962C8B-B14F-4D97-AF65-F5344CB8AC3E}">
        <p14:creationId xmlns:p14="http://schemas.microsoft.com/office/powerpoint/2010/main" val="81587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 descr="Et billede, der indeholder dyr, udendørs, fugl, pingvin&#10;&#10;Automatisk genereret beskrivelse">
            <a:extLst>
              <a:ext uri="{FF2B5EF4-FFF2-40B4-BE49-F238E27FC236}">
                <a16:creationId xmlns:a16="http://schemas.microsoft.com/office/drawing/2014/main" id="{330AEE23-473F-43F9-883C-E4EF7E52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" y="642854"/>
            <a:ext cx="3999435" cy="5786611"/>
          </a:xfrm>
          <a:prstGeom prst="rect">
            <a:avLst/>
          </a:prstGeom>
        </p:spPr>
      </p:pic>
      <p:pic>
        <p:nvPicPr>
          <p:cNvPr id="3" name="Billede 2" descr="Et billede, der indeholder udendørs, dyr, fugl, stående&#10;&#10;Automatisk genereret beskrivelse">
            <a:extLst>
              <a:ext uri="{FF2B5EF4-FFF2-40B4-BE49-F238E27FC236}">
                <a16:creationId xmlns:a16="http://schemas.microsoft.com/office/drawing/2014/main" id="{EF888A4A-73C7-4F1D-B18E-5C284698F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95" y="642854"/>
            <a:ext cx="4183305" cy="5572292"/>
          </a:xfrm>
          <a:prstGeom prst="rect">
            <a:avLst/>
          </a:prstGeom>
        </p:spPr>
      </p:pic>
      <p:grpSp>
        <p:nvGrpSpPr>
          <p:cNvPr id="6" name="Gruppe 5">
            <a:extLst>
              <a:ext uri="{FF2B5EF4-FFF2-40B4-BE49-F238E27FC236}">
                <a16:creationId xmlns:a16="http://schemas.microsoft.com/office/drawing/2014/main" id="{0C825E3F-F905-48CC-9FEE-0F5CE68B2785}"/>
              </a:ext>
            </a:extLst>
          </p:cNvPr>
          <p:cNvGrpSpPr/>
          <p:nvPr/>
        </p:nvGrpSpPr>
        <p:grpSpPr>
          <a:xfrm>
            <a:off x="0" y="0"/>
            <a:ext cx="9905999" cy="6858002"/>
            <a:chOff x="0" y="0"/>
            <a:chExt cx="9905999" cy="6858002"/>
          </a:xfrm>
        </p:grpSpPr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520B78E-67AA-44E6-A67A-7CAA028A6B97}"/>
                </a:ext>
              </a:extLst>
            </p:cNvPr>
            <p:cNvSpPr/>
            <p:nvPr/>
          </p:nvSpPr>
          <p:spPr>
            <a:xfrm>
              <a:off x="3865058" y="642854"/>
              <a:ext cx="2175887" cy="5572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DB1C4FEF-4B80-4068-856C-9DB89624953D}"/>
                </a:ext>
              </a:extLst>
            </p:cNvPr>
            <p:cNvSpPr/>
            <p:nvPr/>
          </p:nvSpPr>
          <p:spPr>
            <a:xfrm rot="5400000">
              <a:off x="4631572" y="1583575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31035E6-7518-49F6-A1B6-8304B4ED7A69}"/>
                </a:ext>
              </a:extLst>
            </p:cNvPr>
            <p:cNvSpPr/>
            <p:nvPr/>
          </p:nvSpPr>
          <p:spPr>
            <a:xfrm rot="5400000">
              <a:off x="4631571" y="-4631571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</p:grpSp>
      <p:sp>
        <p:nvSpPr>
          <p:cNvPr id="12" name="Tekstfelt 11">
            <a:extLst>
              <a:ext uri="{FF2B5EF4-FFF2-40B4-BE49-F238E27FC236}">
                <a16:creationId xmlns:a16="http://schemas.microsoft.com/office/drawing/2014/main" id="{8EF82BC1-A96A-4A6D-A58A-3504A25F4D15}"/>
              </a:ext>
            </a:extLst>
          </p:cNvPr>
          <p:cNvSpPr txBox="1"/>
          <p:nvPr/>
        </p:nvSpPr>
        <p:spPr>
          <a:xfrm>
            <a:off x="561473" y="6398147"/>
            <a:ext cx="88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Pingvin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053A3F2B-E7B0-4B49-84BA-04A3E5D915C6}"/>
              </a:ext>
            </a:extLst>
          </p:cNvPr>
          <p:cNvSpPr txBox="1"/>
          <p:nvPr/>
        </p:nvSpPr>
        <p:spPr>
          <a:xfrm>
            <a:off x="6040945" y="6398147"/>
            <a:ext cx="6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Stork</a:t>
            </a:r>
          </a:p>
        </p:txBody>
      </p:sp>
    </p:spTree>
    <p:extLst>
      <p:ext uri="{BB962C8B-B14F-4D97-AF65-F5344CB8AC3E}">
        <p14:creationId xmlns:p14="http://schemas.microsoft.com/office/powerpoint/2010/main" val="14791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 descr="Et billede, der indeholder udendørs, dyr, fugl, sidder&#10;&#10;Automatisk genereret beskrivelse">
            <a:extLst>
              <a:ext uri="{FF2B5EF4-FFF2-40B4-BE49-F238E27FC236}">
                <a16:creationId xmlns:a16="http://schemas.microsoft.com/office/drawing/2014/main" id="{9A4B6689-BD0E-43CE-B75D-308F7E8A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215" y="642854"/>
            <a:ext cx="5572292" cy="5572292"/>
          </a:xfrm>
          <a:prstGeom prst="rect">
            <a:avLst/>
          </a:prstGeom>
        </p:spPr>
      </p:pic>
      <p:pic>
        <p:nvPicPr>
          <p:cNvPr id="3" name="Billede 2" descr="Et billede, der indeholder fugl, græs, udendørs, sidder&#10;&#10;Automatisk genereret beskrivelse">
            <a:extLst>
              <a:ext uri="{FF2B5EF4-FFF2-40B4-BE49-F238E27FC236}">
                <a16:creationId xmlns:a16="http://schemas.microsoft.com/office/drawing/2014/main" id="{6F800F51-AC51-436E-A0FF-D52F14847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02" y="642854"/>
            <a:ext cx="5572292" cy="5572292"/>
          </a:xfrm>
          <a:prstGeom prst="rect">
            <a:avLst/>
          </a:prstGeom>
        </p:spPr>
      </p:pic>
      <p:grpSp>
        <p:nvGrpSpPr>
          <p:cNvPr id="5" name="Gruppe 4">
            <a:extLst>
              <a:ext uri="{FF2B5EF4-FFF2-40B4-BE49-F238E27FC236}">
                <a16:creationId xmlns:a16="http://schemas.microsoft.com/office/drawing/2014/main" id="{55D9D975-9150-4C1D-9DA8-70F7A5D0A6F3}"/>
              </a:ext>
            </a:extLst>
          </p:cNvPr>
          <p:cNvGrpSpPr/>
          <p:nvPr/>
        </p:nvGrpSpPr>
        <p:grpSpPr>
          <a:xfrm>
            <a:off x="0" y="0"/>
            <a:ext cx="9905999" cy="6858002"/>
            <a:chOff x="0" y="0"/>
            <a:chExt cx="9905999" cy="6858002"/>
          </a:xfrm>
        </p:grpSpPr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82EE16D5-2965-4E4F-AC1D-F2EF4C039163}"/>
                </a:ext>
              </a:extLst>
            </p:cNvPr>
            <p:cNvSpPr/>
            <p:nvPr/>
          </p:nvSpPr>
          <p:spPr>
            <a:xfrm>
              <a:off x="3865058" y="642854"/>
              <a:ext cx="2175887" cy="5572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510D8FE2-43E1-418E-BEF8-7B1C6A25FC1B}"/>
                </a:ext>
              </a:extLst>
            </p:cNvPr>
            <p:cNvSpPr/>
            <p:nvPr/>
          </p:nvSpPr>
          <p:spPr>
            <a:xfrm rot="5400000">
              <a:off x="4631572" y="1583575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3BAFE1BA-98D4-4765-8E7B-1A1ED668E5EE}"/>
                </a:ext>
              </a:extLst>
            </p:cNvPr>
            <p:cNvSpPr/>
            <p:nvPr/>
          </p:nvSpPr>
          <p:spPr>
            <a:xfrm rot="5400000">
              <a:off x="4631571" y="-4631571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</p:grpSp>
      <p:sp>
        <p:nvSpPr>
          <p:cNvPr id="9" name="Tekstfelt 8">
            <a:extLst>
              <a:ext uri="{FF2B5EF4-FFF2-40B4-BE49-F238E27FC236}">
                <a16:creationId xmlns:a16="http://schemas.microsoft.com/office/drawing/2014/main" id="{66EEEE4D-7C53-4F13-BA99-AFC100631BB1}"/>
              </a:ext>
            </a:extLst>
          </p:cNvPr>
          <p:cNvSpPr txBox="1"/>
          <p:nvPr/>
        </p:nvSpPr>
        <p:spPr>
          <a:xfrm>
            <a:off x="561474" y="6398147"/>
            <a:ext cx="6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Lærk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3D6BBC1-DDF7-4A63-80B6-2A81EBE688F6}"/>
              </a:ext>
            </a:extLst>
          </p:cNvPr>
          <p:cNvSpPr txBox="1"/>
          <p:nvPr/>
        </p:nvSpPr>
        <p:spPr>
          <a:xfrm>
            <a:off x="6040944" y="6398147"/>
            <a:ext cx="12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Solsort</a:t>
            </a:r>
          </a:p>
        </p:txBody>
      </p:sp>
    </p:spTree>
    <p:extLst>
      <p:ext uri="{BB962C8B-B14F-4D97-AF65-F5344CB8AC3E}">
        <p14:creationId xmlns:p14="http://schemas.microsoft.com/office/powerpoint/2010/main" val="215251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agulls, flock, nature, flying, flight, birds, sky, dom, wings, seagull">
            <a:extLst>
              <a:ext uri="{FF2B5EF4-FFF2-40B4-BE49-F238E27FC236}">
                <a16:creationId xmlns:a16="http://schemas.microsoft.com/office/drawing/2014/main" id="{2D94FC08-8334-4708-92B2-BB1FF083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993"/>
            <a:ext cx="8449378" cy="5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 descr="Et billede, der indeholder dyr, fugl, stykke, mad&#10;&#10;Automatisk genereret beskrivelse">
            <a:extLst>
              <a:ext uri="{FF2B5EF4-FFF2-40B4-BE49-F238E27FC236}">
                <a16:creationId xmlns:a16="http://schemas.microsoft.com/office/drawing/2014/main" id="{856D548D-C945-4D04-AF16-EB9CEE4C7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30" y="642854"/>
            <a:ext cx="8322677" cy="5572292"/>
          </a:xfrm>
          <a:prstGeom prst="rect">
            <a:avLst/>
          </a:prstGeom>
        </p:spPr>
      </p:pic>
      <p:grpSp>
        <p:nvGrpSpPr>
          <p:cNvPr id="3" name="Gruppe 2">
            <a:extLst>
              <a:ext uri="{FF2B5EF4-FFF2-40B4-BE49-F238E27FC236}">
                <a16:creationId xmlns:a16="http://schemas.microsoft.com/office/drawing/2014/main" id="{B6A872D9-5F93-45D4-8A0B-C2F3A922DFC2}"/>
              </a:ext>
            </a:extLst>
          </p:cNvPr>
          <p:cNvGrpSpPr/>
          <p:nvPr/>
        </p:nvGrpSpPr>
        <p:grpSpPr>
          <a:xfrm>
            <a:off x="0" y="0"/>
            <a:ext cx="9905999" cy="6858002"/>
            <a:chOff x="0" y="0"/>
            <a:chExt cx="9905999" cy="6858002"/>
          </a:xfrm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EA7F587D-D7B2-406F-A391-3AE15E44544A}"/>
                </a:ext>
              </a:extLst>
            </p:cNvPr>
            <p:cNvSpPr/>
            <p:nvPr/>
          </p:nvSpPr>
          <p:spPr>
            <a:xfrm rot="5400000">
              <a:off x="4631572" y="1583575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0E0732B9-F0BE-416E-90A3-DE7ED7B71DF5}"/>
                </a:ext>
              </a:extLst>
            </p:cNvPr>
            <p:cNvSpPr/>
            <p:nvPr/>
          </p:nvSpPr>
          <p:spPr>
            <a:xfrm rot="5400000">
              <a:off x="4631571" y="-4631571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A4467B8B-0988-43F2-A6CD-149006B28CE3}"/>
                </a:ext>
              </a:extLst>
            </p:cNvPr>
            <p:cNvSpPr/>
            <p:nvPr/>
          </p:nvSpPr>
          <p:spPr>
            <a:xfrm>
              <a:off x="3865058" y="642854"/>
              <a:ext cx="2175887" cy="5572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</p:grpSp>
      <p:sp>
        <p:nvSpPr>
          <p:cNvPr id="8" name="Tekstfelt 7">
            <a:extLst>
              <a:ext uri="{FF2B5EF4-FFF2-40B4-BE49-F238E27FC236}">
                <a16:creationId xmlns:a16="http://schemas.microsoft.com/office/drawing/2014/main" id="{7940FC4B-7A24-4ED4-8F86-FB94CFF60DB7}"/>
              </a:ext>
            </a:extLst>
          </p:cNvPr>
          <p:cNvSpPr txBox="1"/>
          <p:nvPr/>
        </p:nvSpPr>
        <p:spPr>
          <a:xfrm>
            <a:off x="561473" y="6398147"/>
            <a:ext cx="13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Måge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7D115707-0F73-4F2E-AA15-82E2740CD7B6}"/>
              </a:ext>
            </a:extLst>
          </p:cNvPr>
          <p:cNvSpPr txBox="1"/>
          <p:nvPr/>
        </p:nvSpPr>
        <p:spPr>
          <a:xfrm>
            <a:off x="6040945" y="6398147"/>
            <a:ext cx="6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Svale</a:t>
            </a:r>
          </a:p>
        </p:txBody>
      </p:sp>
    </p:spTree>
    <p:extLst>
      <p:ext uri="{BB962C8B-B14F-4D97-AF65-F5344CB8AC3E}">
        <p14:creationId xmlns:p14="http://schemas.microsoft.com/office/powerpoint/2010/main" val="400596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Et billede, der indeholder udendørs, fugl, sidder, dyr&#10;&#10;Automatisk genereret beskrivelse">
            <a:extLst>
              <a:ext uri="{FF2B5EF4-FFF2-40B4-BE49-F238E27FC236}">
                <a16:creationId xmlns:a16="http://schemas.microsoft.com/office/drawing/2014/main" id="{21A82493-F81B-4061-9E3E-4CF7A9D9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18" y="642854"/>
            <a:ext cx="4369469" cy="5625866"/>
          </a:xfrm>
          <a:prstGeom prst="rect">
            <a:avLst/>
          </a:prstGeom>
        </p:spPr>
      </p:pic>
      <p:pic>
        <p:nvPicPr>
          <p:cNvPr id="27" name="Billede 26" descr="Et billede, der indeholder udendørs, græs, gås, fugl&#10;&#10;Automatisk genereret beskrivelse">
            <a:extLst>
              <a:ext uri="{FF2B5EF4-FFF2-40B4-BE49-F238E27FC236}">
                <a16:creationId xmlns:a16="http://schemas.microsoft.com/office/drawing/2014/main" id="{41148F48-B2F1-4078-8CA9-5EA8337EB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854"/>
            <a:ext cx="5679440" cy="5679440"/>
          </a:xfrm>
          <a:prstGeom prst="rect">
            <a:avLst/>
          </a:prstGeom>
        </p:spPr>
      </p:pic>
      <p:grpSp>
        <p:nvGrpSpPr>
          <p:cNvPr id="4" name="Gruppe 3">
            <a:extLst>
              <a:ext uri="{FF2B5EF4-FFF2-40B4-BE49-F238E27FC236}">
                <a16:creationId xmlns:a16="http://schemas.microsoft.com/office/drawing/2014/main" id="{8E8550D6-817B-4DA7-A36A-2299716E9801}"/>
              </a:ext>
            </a:extLst>
          </p:cNvPr>
          <p:cNvGrpSpPr/>
          <p:nvPr/>
        </p:nvGrpSpPr>
        <p:grpSpPr>
          <a:xfrm>
            <a:off x="0" y="0"/>
            <a:ext cx="9905999" cy="6858002"/>
            <a:chOff x="0" y="0"/>
            <a:chExt cx="9905999" cy="6858002"/>
          </a:xfrm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1BC3E000-9CBE-4A28-AA8D-65E13D180810}"/>
                </a:ext>
              </a:extLst>
            </p:cNvPr>
            <p:cNvSpPr/>
            <p:nvPr/>
          </p:nvSpPr>
          <p:spPr>
            <a:xfrm rot="5400000">
              <a:off x="4631572" y="1583575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AB1C113A-1AA0-493A-916B-A416BC3A0C7A}"/>
                </a:ext>
              </a:extLst>
            </p:cNvPr>
            <p:cNvSpPr/>
            <p:nvPr/>
          </p:nvSpPr>
          <p:spPr>
            <a:xfrm rot="5400000">
              <a:off x="4631571" y="-4631571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DA3F1780-75D2-413D-B7FD-94A7279B1416}"/>
                </a:ext>
              </a:extLst>
            </p:cNvPr>
            <p:cNvSpPr/>
            <p:nvPr/>
          </p:nvSpPr>
          <p:spPr>
            <a:xfrm>
              <a:off x="3865058" y="642854"/>
              <a:ext cx="2175887" cy="5572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</p:grpSp>
      <p:sp>
        <p:nvSpPr>
          <p:cNvPr id="9" name="Tekstfelt 8">
            <a:extLst>
              <a:ext uri="{FF2B5EF4-FFF2-40B4-BE49-F238E27FC236}">
                <a16:creationId xmlns:a16="http://schemas.microsoft.com/office/drawing/2014/main" id="{6CC97AB0-69E2-4365-AC56-0FAD4549EDA6}"/>
              </a:ext>
            </a:extLst>
          </p:cNvPr>
          <p:cNvSpPr txBox="1"/>
          <p:nvPr/>
        </p:nvSpPr>
        <p:spPr>
          <a:xfrm>
            <a:off x="561474" y="6398147"/>
            <a:ext cx="6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Gæs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28E2069-9A71-48B7-8A98-01AE1CA0EC6B}"/>
              </a:ext>
            </a:extLst>
          </p:cNvPr>
          <p:cNvSpPr txBox="1"/>
          <p:nvPr/>
        </p:nvSpPr>
        <p:spPr>
          <a:xfrm>
            <a:off x="6040944" y="6398147"/>
            <a:ext cx="168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Skovskade</a:t>
            </a:r>
          </a:p>
        </p:txBody>
      </p:sp>
    </p:spTree>
    <p:extLst>
      <p:ext uri="{BB962C8B-B14F-4D97-AF65-F5344CB8AC3E}">
        <p14:creationId xmlns:p14="http://schemas.microsoft.com/office/powerpoint/2010/main" val="18177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græs, udendørs, fugl, dyr&#10;&#10;Automatisk genereret beskrivelse">
            <a:extLst>
              <a:ext uri="{FF2B5EF4-FFF2-40B4-BE49-F238E27FC236}">
                <a16:creationId xmlns:a16="http://schemas.microsoft.com/office/drawing/2014/main" id="{B0EDD1AF-AF30-43FC-A7DE-C235C2A4B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24" y="642854"/>
            <a:ext cx="7460853" cy="5572291"/>
          </a:xfrm>
          <a:prstGeom prst="rect">
            <a:avLst/>
          </a:prstGeom>
        </p:spPr>
      </p:pic>
      <p:pic>
        <p:nvPicPr>
          <p:cNvPr id="33" name="Billede 32" descr="Et billede, der indeholder udendørs, dyr, spætte, fugl&#10;&#10;Automatisk genereret beskrivelse">
            <a:extLst>
              <a:ext uri="{FF2B5EF4-FFF2-40B4-BE49-F238E27FC236}">
                <a16:creationId xmlns:a16="http://schemas.microsoft.com/office/drawing/2014/main" id="{5A2A6266-C0C7-4CFE-B845-7CFF8C92F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289" y="642854"/>
            <a:ext cx="4587347" cy="5572292"/>
          </a:xfrm>
          <a:prstGeom prst="rect">
            <a:avLst/>
          </a:prstGeom>
        </p:spPr>
      </p:pic>
      <p:grpSp>
        <p:nvGrpSpPr>
          <p:cNvPr id="5" name="Gruppe 4">
            <a:extLst>
              <a:ext uri="{FF2B5EF4-FFF2-40B4-BE49-F238E27FC236}">
                <a16:creationId xmlns:a16="http://schemas.microsoft.com/office/drawing/2014/main" id="{920DB38E-0047-4B09-A634-A4B1D41071D6}"/>
              </a:ext>
            </a:extLst>
          </p:cNvPr>
          <p:cNvGrpSpPr/>
          <p:nvPr/>
        </p:nvGrpSpPr>
        <p:grpSpPr>
          <a:xfrm>
            <a:off x="0" y="0"/>
            <a:ext cx="9905999" cy="6858002"/>
            <a:chOff x="0" y="0"/>
            <a:chExt cx="9905999" cy="6858002"/>
          </a:xfrm>
        </p:grpSpPr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B3A64E94-E3F5-4E7D-BB61-A60773281582}"/>
                </a:ext>
              </a:extLst>
            </p:cNvPr>
            <p:cNvSpPr/>
            <p:nvPr/>
          </p:nvSpPr>
          <p:spPr>
            <a:xfrm rot="5400000">
              <a:off x="4631572" y="1583575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C4AEEF80-78BA-455F-A911-124BA163D92F}"/>
                </a:ext>
              </a:extLst>
            </p:cNvPr>
            <p:cNvSpPr/>
            <p:nvPr/>
          </p:nvSpPr>
          <p:spPr>
            <a:xfrm rot="5400000">
              <a:off x="4631571" y="-4631571"/>
              <a:ext cx="642856" cy="9905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DBAEB7DD-696E-44AF-8015-A10C64A76741}"/>
                </a:ext>
              </a:extLst>
            </p:cNvPr>
            <p:cNvSpPr/>
            <p:nvPr/>
          </p:nvSpPr>
          <p:spPr>
            <a:xfrm>
              <a:off x="3865058" y="642854"/>
              <a:ext cx="2175887" cy="5572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17"/>
            </a:p>
          </p:txBody>
        </p:sp>
      </p:grpSp>
      <p:sp>
        <p:nvSpPr>
          <p:cNvPr id="9" name="Tekstfelt 8">
            <a:extLst>
              <a:ext uri="{FF2B5EF4-FFF2-40B4-BE49-F238E27FC236}">
                <a16:creationId xmlns:a16="http://schemas.microsoft.com/office/drawing/2014/main" id="{9C1B8391-8DAC-4301-9795-9F8A03CE1966}"/>
              </a:ext>
            </a:extLst>
          </p:cNvPr>
          <p:cNvSpPr txBox="1"/>
          <p:nvPr/>
        </p:nvSpPr>
        <p:spPr>
          <a:xfrm>
            <a:off x="561473" y="6398147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Spætte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66DC9459-45C2-487B-B533-085830445B58}"/>
              </a:ext>
            </a:extLst>
          </p:cNvPr>
          <p:cNvSpPr txBox="1"/>
          <p:nvPr/>
        </p:nvSpPr>
        <p:spPr>
          <a:xfrm>
            <a:off x="6040945" y="6398147"/>
            <a:ext cx="6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Hane</a:t>
            </a:r>
          </a:p>
        </p:txBody>
      </p:sp>
    </p:spTree>
    <p:extLst>
      <p:ext uri="{BB962C8B-B14F-4D97-AF65-F5344CB8AC3E}">
        <p14:creationId xmlns:p14="http://schemas.microsoft.com/office/powerpoint/2010/main" val="242166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CE0828523A184C9B19C5CF4D689C63" ma:contentTypeVersion="10" ma:contentTypeDescription="Create a new document." ma:contentTypeScope="" ma:versionID="15305819f715414462af1d34e0942422">
  <xsd:schema xmlns:xsd="http://www.w3.org/2001/XMLSchema" xmlns:xs="http://www.w3.org/2001/XMLSchema" xmlns:p="http://schemas.microsoft.com/office/2006/metadata/properties" xmlns:ns2="9dc10e07-855a-49fa-97e5-c45e22bdad0c" xmlns:ns3="f2e0a0ff-57ee-40f5-8f62-49447163ade8" targetNamespace="http://schemas.microsoft.com/office/2006/metadata/properties" ma:root="true" ma:fieldsID="f04b5ee7de94ae82caeb40131a72a56f" ns2:_="" ns3:_="">
    <xsd:import namespace="9dc10e07-855a-49fa-97e5-c45e22bdad0c"/>
    <xsd:import namespace="f2e0a0ff-57ee-40f5-8f62-49447163a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10e07-855a-49fa-97e5-c45e22bdad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0a0ff-57ee-40f5-8f62-49447163ade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0758EB-ED40-4300-B651-95598ED1DF41}"/>
</file>

<file path=customXml/itemProps2.xml><?xml version="1.0" encoding="utf-8"?>
<ds:datastoreItem xmlns:ds="http://schemas.openxmlformats.org/officeDocument/2006/customXml" ds:itemID="{877133B0-64E8-4E78-B5AD-300CF00AD0C0}">
  <ds:schemaRefs>
    <ds:schemaRef ds:uri="http://www.w3.org/XML/1998/namespace"/>
    <ds:schemaRef ds:uri="http://purl.org/dc/terms/"/>
    <ds:schemaRef ds:uri="649029a0-19df-421c-b654-7087688dc8b3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04E76A-0D2E-437E-B01B-AF3BF2CCC2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12</Words>
  <Application>Microsoft Office PowerPoint</Application>
  <PresentationFormat>A4-papir (210 x 297 mm)</PresentationFormat>
  <Paragraphs>12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Knud Funch | Sound Hub Denmark</dc:creator>
  <cp:lastModifiedBy>Knud Funch | Sound Hub Denmark</cp:lastModifiedBy>
  <cp:revision>3</cp:revision>
  <cp:lastPrinted>2021-04-26T08:06:53Z</cp:lastPrinted>
  <dcterms:created xsi:type="dcterms:W3CDTF">2020-01-13T15:02:52Z</dcterms:created>
  <dcterms:modified xsi:type="dcterms:W3CDTF">2021-08-23T11:10:07Z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0x010100F2CE0828523A184C9B19C5CF4D689C63</vt:lpwstr>
  </property>
</Properties>
</file>