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9"/>
    </p:embeddedFont>
    <p:embeddedFont>
      <p:font typeface="Roboto Black" panose="02000000000000000000" pitchFamily="2" charset="0"/>
      <p:bold r:id="rId10"/>
      <p:boldItalic r:id="rId11"/>
    </p:embeddedFont>
    <p:embeddedFont>
      <p:font typeface="Roboto Light" panose="02000000000000000000" pitchFamily="2" charset="0"/>
      <p:regular r:id="rId12"/>
      <p:bold r:id="rId13"/>
      <p:italic r:id="rId14"/>
      <p:boldItalic r:id="rId15"/>
    </p:embeddedFont>
    <p:embeddedFont>
      <p:font typeface="Roboto Mono Thin" panose="00000009000000000000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62BD89-08BC-4C41-BF49-9F23506FE4AD}">
  <a:tblStyle styleId="{1162BD89-08BC-4C41-BF49-9F23506FE4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9437C-4742-4359-928C-BD1D8DB30E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B54D554-06A6-4C1E-9CCB-D1CF83EDB060}">
      <dgm:prSet phldrT="[Text]" custT="1"/>
      <dgm:spPr/>
      <dgm:t>
        <a:bodyPr/>
        <a:lstStyle/>
        <a:p>
          <a:r>
            <a:rPr lang="bg-BG" sz="1800" b="0" i="0" dirty="0">
              <a:solidFill>
                <a:srgbClr val="002060"/>
              </a:solidFill>
            </a:rPr>
            <a:t>Направяне на отбор</a:t>
          </a:r>
          <a:endParaRPr lang="bg-BG" sz="1800" dirty="0">
            <a:solidFill>
              <a:srgbClr val="002060"/>
            </a:solidFill>
          </a:endParaRPr>
        </a:p>
      </dgm:t>
    </dgm:pt>
    <dgm:pt modelId="{8F8626DF-F3CD-45F4-80AF-B30F96BA34BB}" type="parTrans" cxnId="{17E27772-1390-4C26-AA0F-73528D430082}">
      <dgm:prSet/>
      <dgm:spPr/>
      <dgm:t>
        <a:bodyPr/>
        <a:lstStyle/>
        <a:p>
          <a:endParaRPr lang="bg-BG"/>
        </a:p>
      </dgm:t>
    </dgm:pt>
    <dgm:pt modelId="{56885E04-FCF8-4309-A804-4103F88B3554}" type="sibTrans" cxnId="{17E27772-1390-4C26-AA0F-73528D430082}">
      <dgm:prSet/>
      <dgm:spPr/>
      <dgm:t>
        <a:bodyPr/>
        <a:lstStyle/>
        <a:p>
          <a:endParaRPr lang="bg-BG"/>
        </a:p>
      </dgm:t>
    </dgm:pt>
    <dgm:pt modelId="{79DC2B77-2D0F-4982-90D7-CFF9DC5D5D7D}">
      <dgm:prSet phldrT="[Text]" custT="1"/>
      <dgm:spPr/>
      <dgm:t>
        <a:bodyPr/>
        <a:lstStyle/>
        <a:p>
          <a:r>
            <a:rPr lang="bg-BG" sz="1200" b="1" i="0" dirty="0">
              <a:solidFill>
                <a:srgbClr val="002060"/>
              </a:solidFill>
            </a:rPr>
            <a:t>Презентиране</a:t>
          </a:r>
          <a:endParaRPr lang="bg-BG" sz="1200" b="1" dirty="0">
            <a:solidFill>
              <a:srgbClr val="002060"/>
            </a:solidFill>
          </a:endParaRPr>
        </a:p>
      </dgm:t>
    </dgm:pt>
    <dgm:pt modelId="{5DF637FA-3528-43C1-9E38-12C3E39D8454}" type="parTrans" cxnId="{89321D53-6657-4EFB-9975-792B0CED86B9}">
      <dgm:prSet/>
      <dgm:spPr/>
      <dgm:t>
        <a:bodyPr/>
        <a:lstStyle/>
        <a:p>
          <a:endParaRPr lang="bg-BG"/>
        </a:p>
      </dgm:t>
    </dgm:pt>
    <dgm:pt modelId="{0080489C-9B5C-4706-B4DC-052CAAA27BBA}" type="sibTrans" cxnId="{89321D53-6657-4EFB-9975-792B0CED86B9}">
      <dgm:prSet/>
      <dgm:spPr/>
      <dgm:t>
        <a:bodyPr/>
        <a:lstStyle/>
        <a:p>
          <a:endParaRPr lang="bg-BG"/>
        </a:p>
      </dgm:t>
    </dgm:pt>
    <dgm:pt modelId="{DF82B89E-4ED3-4F47-B313-89587F5F7D7B}">
      <dgm:prSet custT="1"/>
      <dgm:spPr/>
      <dgm:t>
        <a:bodyPr/>
        <a:lstStyle/>
        <a:p>
          <a:r>
            <a:rPr lang="bg-BG" sz="1800" b="0" i="0" dirty="0">
              <a:solidFill>
                <a:srgbClr val="002060"/>
              </a:solidFill>
            </a:rPr>
            <a:t>Изготвяне на проекта</a:t>
          </a:r>
          <a:endParaRPr lang="bg-BG" sz="1800" dirty="0">
            <a:solidFill>
              <a:srgbClr val="002060"/>
            </a:solidFill>
          </a:endParaRPr>
        </a:p>
      </dgm:t>
    </dgm:pt>
    <dgm:pt modelId="{084FCA77-FCD5-4DE5-A779-4069ADF4FF74}" type="parTrans" cxnId="{8F81FBE9-C138-4DD4-8A7E-4EC68F192D5E}">
      <dgm:prSet/>
      <dgm:spPr/>
      <dgm:t>
        <a:bodyPr/>
        <a:lstStyle/>
        <a:p>
          <a:endParaRPr lang="bg-BG"/>
        </a:p>
      </dgm:t>
    </dgm:pt>
    <dgm:pt modelId="{88A27894-47CD-41A5-B338-092E78F79F13}" type="sibTrans" cxnId="{8F81FBE9-C138-4DD4-8A7E-4EC68F192D5E}">
      <dgm:prSet/>
      <dgm:spPr/>
      <dgm:t>
        <a:bodyPr/>
        <a:lstStyle/>
        <a:p>
          <a:endParaRPr lang="bg-BG"/>
        </a:p>
      </dgm:t>
    </dgm:pt>
    <dgm:pt modelId="{B61F6D3E-2EDD-4BAF-9899-42CC465F4762}">
      <dgm:prSet custT="1"/>
      <dgm:spPr/>
      <dgm:t>
        <a:bodyPr/>
        <a:lstStyle/>
        <a:p>
          <a:r>
            <a:rPr lang="bg-BG" sz="1800" b="0" i="0" dirty="0">
              <a:solidFill>
                <a:srgbClr val="002060"/>
              </a:solidFill>
            </a:rPr>
            <a:t>Измисляне на идеята</a:t>
          </a:r>
          <a:endParaRPr lang="bg-BG" sz="1800" dirty="0">
            <a:solidFill>
              <a:srgbClr val="002060"/>
            </a:solidFill>
          </a:endParaRPr>
        </a:p>
      </dgm:t>
    </dgm:pt>
    <dgm:pt modelId="{85003D42-19FE-4574-A9DA-6A4E44ACD0EF}" type="parTrans" cxnId="{1C6F1C8F-5081-485A-A0A7-12A9B59F6195}">
      <dgm:prSet/>
      <dgm:spPr/>
      <dgm:t>
        <a:bodyPr/>
        <a:lstStyle/>
        <a:p>
          <a:endParaRPr lang="bg-BG"/>
        </a:p>
      </dgm:t>
    </dgm:pt>
    <dgm:pt modelId="{B87C3533-A706-462B-82BF-AB59430AA938}" type="sibTrans" cxnId="{1C6F1C8F-5081-485A-A0A7-12A9B59F6195}">
      <dgm:prSet/>
      <dgm:spPr/>
      <dgm:t>
        <a:bodyPr/>
        <a:lstStyle/>
        <a:p>
          <a:endParaRPr lang="bg-BG"/>
        </a:p>
      </dgm:t>
    </dgm:pt>
    <dgm:pt modelId="{9E9B5A27-AC5E-428A-B1F4-9ECC32BD1FA2}" type="pres">
      <dgm:prSet presAssocID="{7A39437C-4742-4359-928C-BD1D8DB30E5A}" presName="Name0" presStyleCnt="0">
        <dgm:presLayoutVars>
          <dgm:dir/>
          <dgm:animLvl val="lvl"/>
          <dgm:resizeHandles val="exact"/>
        </dgm:presLayoutVars>
      </dgm:prSet>
      <dgm:spPr/>
    </dgm:pt>
    <dgm:pt modelId="{5604EDA9-7396-4787-B13A-CE78B2E5038C}" type="pres">
      <dgm:prSet presAssocID="{8B54D554-06A6-4C1E-9CCB-D1CF83EDB06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DBAB886-F1A5-43FA-AE38-CDFAA708C5CA}" type="pres">
      <dgm:prSet presAssocID="{56885E04-FCF8-4309-A804-4103F88B3554}" presName="parTxOnlySpace" presStyleCnt="0"/>
      <dgm:spPr/>
    </dgm:pt>
    <dgm:pt modelId="{71B572E7-73F6-410B-927B-496F4E84D04A}" type="pres">
      <dgm:prSet presAssocID="{B61F6D3E-2EDD-4BAF-9899-42CC465F476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BEBE33A-3797-471B-8F45-9F842F9CE4DD}" type="pres">
      <dgm:prSet presAssocID="{B87C3533-A706-462B-82BF-AB59430AA938}" presName="parTxOnlySpace" presStyleCnt="0"/>
      <dgm:spPr/>
    </dgm:pt>
    <dgm:pt modelId="{1036CDD2-496F-4638-8B0E-0E0B19AFAA85}" type="pres">
      <dgm:prSet presAssocID="{DF82B89E-4ED3-4F47-B313-89587F5F7D7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969307A-9F87-4CF6-9CD3-F6994148771E}" type="pres">
      <dgm:prSet presAssocID="{88A27894-47CD-41A5-B338-092E78F79F13}" presName="parTxOnlySpace" presStyleCnt="0"/>
      <dgm:spPr/>
    </dgm:pt>
    <dgm:pt modelId="{540203F0-1CF8-44CE-A310-D19BCBF580D2}" type="pres">
      <dgm:prSet presAssocID="{79DC2B77-2D0F-4982-90D7-CFF9DC5D5D7D}" presName="parTxOnly" presStyleLbl="node1" presStyleIdx="3" presStyleCnt="4" custLinFactNeighborX="11147">
        <dgm:presLayoutVars>
          <dgm:chMax val="0"/>
          <dgm:chPref val="0"/>
          <dgm:bulletEnabled val="1"/>
        </dgm:presLayoutVars>
      </dgm:prSet>
      <dgm:spPr/>
    </dgm:pt>
  </dgm:ptLst>
  <dgm:cxnLst>
    <dgm:cxn modelId="{62A4871E-0FB4-4637-BA9D-5E6C7C607BED}" type="presOf" srcId="{79DC2B77-2D0F-4982-90D7-CFF9DC5D5D7D}" destId="{540203F0-1CF8-44CE-A310-D19BCBF580D2}" srcOrd="0" destOrd="0" presId="urn:microsoft.com/office/officeart/2005/8/layout/chevron1"/>
    <dgm:cxn modelId="{8B7DFE5E-DF61-4305-A046-3D6B925CA4A5}" type="presOf" srcId="{B61F6D3E-2EDD-4BAF-9899-42CC465F4762}" destId="{71B572E7-73F6-410B-927B-496F4E84D04A}" srcOrd="0" destOrd="0" presId="urn:microsoft.com/office/officeart/2005/8/layout/chevron1"/>
    <dgm:cxn modelId="{26874960-0441-403F-BFEB-B1496CE9913A}" type="presOf" srcId="{8B54D554-06A6-4C1E-9CCB-D1CF83EDB060}" destId="{5604EDA9-7396-4787-B13A-CE78B2E5038C}" srcOrd="0" destOrd="0" presId="urn:microsoft.com/office/officeart/2005/8/layout/chevron1"/>
    <dgm:cxn modelId="{B1345B4E-3116-4E0F-9D67-BFA66345CE11}" type="presOf" srcId="{7A39437C-4742-4359-928C-BD1D8DB30E5A}" destId="{9E9B5A27-AC5E-428A-B1F4-9ECC32BD1FA2}" srcOrd="0" destOrd="0" presId="urn:microsoft.com/office/officeart/2005/8/layout/chevron1"/>
    <dgm:cxn modelId="{17E27772-1390-4C26-AA0F-73528D430082}" srcId="{7A39437C-4742-4359-928C-BD1D8DB30E5A}" destId="{8B54D554-06A6-4C1E-9CCB-D1CF83EDB060}" srcOrd="0" destOrd="0" parTransId="{8F8626DF-F3CD-45F4-80AF-B30F96BA34BB}" sibTransId="{56885E04-FCF8-4309-A804-4103F88B3554}"/>
    <dgm:cxn modelId="{89321D53-6657-4EFB-9975-792B0CED86B9}" srcId="{7A39437C-4742-4359-928C-BD1D8DB30E5A}" destId="{79DC2B77-2D0F-4982-90D7-CFF9DC5D5D7D}" srcOrd="3" destOrd="0" parTransId="{5DF637FA-3528-43C1-9E38-12C3E39D8454}" sibTransId="{0080489C-9B5C-4706-B4DC-052CAAA27BBA}"/>
    <dgm:cxn modelId="{1C6F1C8F-5081-485A-A0A7-12A9B59F6195}" srcId="{7A39437C-4742-4359-928C-BD1D8DB30E5A}" destId="{B61F6D3E-2EDD-4BAF-9899-42CC465F4762}" srcOrd="1" destOrd="0" parTransId="{85003D42-19FE-4574-A9DA-6A4E44ACD0EF}" sibTransId="{B87C3533-A706-462B-82BF-AB59430AA938}"/>
    <dgm:cxn modelId="{8F81FBE9-C138-4DD4-8A7E-4EC68F192D5E}" srcId="{7A39437C-4742-4359-928C-BD1D8DB30E5A}" destId="{DF82B89E-4ED3-4F47-B313-89587F5F7D7B}" srcOrd="2" destOrd="0" parTransId="{084FCA77-FCD5-4DE5-A779-4069ADF4FF74}" sibTransId="{88A27894-47CD-41A5-B338-092E78F79F13}"/>
    <dgm:cxn modelId="{CDD4EDFC-C4AF-4CB9-89AA-AF6696C90E0E}" type="presOf" srcId="{DF82B89E-4ED3-4F47-B313-89587F5F7D7B}" destId="{1036CDD2-496F-4638-8B0E-0E0B19AFAA85}" srcOrd="0" destOrd="0" presId="urn:microsoft.com/office/officeart/2005/8/layout/chevron1"/>
    <dgm:cxn modelId="{B5F6B684-1BB9-44F4-812A-96D764B8D22D}" type="presParOf" srcId="{9E9B5A27-AC5E-428A-B1F4-9ECC32BD1FA2}" destId="{5604EDA9-7396-4787-B13A-CE78B2E5038C}" srcOrd="0" destOrd="0" presId="urn:microsoft.com/office/officeart/2005/8/layout/chevron1"/>
    <dgm:cxn modelId="{DA3A16BE-423B-445C-B5BC-F6F2E4F01F18}" type="presParOf" srcId="{9E9B5A27-AC5E-428A-B1F4-9ECC32BD1FA2}" destId="{5DBAB886-F1A5-43FA-AE38-CDFAA708C5CA}" srcOrd="1" destOrd="0" presId="urn:microsoft.com/office/officeart/2005/8/layout/chevron1"/>
    <dgm:cxn modelId="{3C56EEBD-5A6D-4083-AD8A-47CE501A5C47}" type="presParOf" srcId="{9E9B5A27-AC5E-428A-B1F4-9ECC32BD1FA2}" destId="{71B572E7-73F6-410B-927B-496F4E84D04A}" srcOrd="2" destOrd="0" presId="urn:microsoft.com/office/officeart/2005/8/layout/chevron1"/>
    <dgm:cxn modelId="{C4B08643-7D05-41E8-8A0C-CD774C274DF3}" type="presParOf" srcId="{9E9B5A27-AC5E-428A-B1F4-9ECC32BD1FA2}" destId="{1BEBE33A-3797-471B-8F45-9F842F9CE4DD}" srcOrd="3" destOrd="0" presId="urn:microsoft.com/office/officeart/2005/8/layout/chevron1"/>
    <dgm:cxn modelId="{3A6AE285-D64A-4ABF-A3F6-E9A20DBDE9E3}" type="presParOf" srcId="{9E9B5A27-AC5E-428A-B1F4-9ECC32BD1FA2}" destId="{1036CDD2-496F-4638-8B0E-0E0B19AFAA85}" srcOrd="4" destOrd="0" presId="urn:microsoft.com/office/officeart/2005/8/layout/chevron1"/>
    <dgm:cxn modelId="{A2255125-35DD-408A-BFC5-82D3D8F26BCE}" type="presParOf" srcId="{9E9B5A27-AC5E-428A-B1F4-9ECC32BD1FA2}" destId="{B969307A-9F87-4CF6-9CD3-F6994148771E}" srcOrd="5" destOrd="0" presId="urn:microsoft.com/office/officeart/2005/8/layout/chevron1"/>
    <dgm:cxn modelId="{C2F9B3C3-2F4C-446F-AE54-9BDD55A795DA}" type="presParOf" srcId="{9E9B5A27-AC5E-428A-B1F4-9ECC32BD1FA2}" destId="{540203F0-1CF8-44CE-A310-D19BCBF580D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4EDA9-7396-4787-B13A-CE78B2E5038C}">
      <dsp:nvSpPr>
        <dsp:cNvPr id="0" name=""/>
        <dsp:cNvSpPr/>
      </dsp:nvSpPr>
      <dsp:spPr>
        <a:xfrm>
          <a:off x="3714" y="961747"/>
          <a:ext cx="2162241" cy="864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b="0" i="0" kern="1200" dirty="0">
              <a:solidFill>
                <a:srgbClr val="002060"/>
              </a:solidFill>
            </a:rPr>
            <a:t>Направяне на отбор</a:t>
          </a:r>
          <a:endParaRPr lang="bg-BG" sz="1800" kern="1200" dirty="0">
            <a:solidFill>
              <a:srgbClr val="002060"/>
            </a:solidFill>
          </a:endParaRPr>
        </a:p>
      </dsp:txBody>
      <dsp:txXfrm>
        <a:off x="436162" y="961747"/>
        <a:ext cx="1297345" cy="864896"/>
      </dsp:txXfrm>
    </dsp:sp>
    <dsp:sp modelId="{71B572E7-73F6-410B-927B-496F4E84D04A}">
      <dsp:nvSpPr>
        <dsp:cNvPr id="0" name=""/>
        <dsp:cNvSpPr/>
      </dsp:nvSpPr>
      <dsp:spPr>
        <a:xfrm>
          <a:off x="1949731" y="961747"/>
          <a:ext cx="2162241" cy="864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b="0" i="0" kern="1200" dirty="0">
              <a:solidFill>
                <a:srgbClr val="002060"/>
              </a:solidFill>
            </a:rPr>
            <a:t>Измисляне на идеята</a:t>
          </a:r>
          <a:endParaRPr lang="bg-BG" sz="1800" kern="1200" dirty="0">
            <a:solidFill>
              <a:srgbClr val="002060"/>
            </a:solidFill>
          </a:endParaRPr>
        </a:p>
      </dsp:txBody>
      <dsp:txXfrm>
        <a:off x="2382179" y="961747"/>
        <a:ext cx="1297345" cy="864896"/>
      </dsp:txXfrm>
    </dsp:sp>
    <dsp:sp modelId="{1036CDD2-496F-4638-8B0E-0E0B19AFAA85}">
      <dsp:nvSpPr>
        <dsp:cNvPr id="0" name=""/>
        <dsp:cNvSpPr/>
      </dsp:nvSpPr>
      <dsp:spPr>
        <a:xfrm>
          <a:off x="3895748" y="961747"/>
          <a:ext cx="2162241" cy="864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b="0" i="0" kern="1200" dirty="0">
              <a:solidFill>
                <a:srgbClr val="002060"/>
              </a:solidFill>
            </a:rPr>
            <a:t>Изготвяне на проекта</a:t>
          </a:r>
          <a:endParaRPr lang="bg-BG" sz="1800" kern="1200" dirty="0">
            <a:solidFill>
              <a:srgbClr val="002060"/>
            </a:solidFill>
          </a:endParaRPr>
        </a:p>
      </dsp:txBody>
      <dsp:txXfrm>
        <a:off x="4328196" y="961747"/>
        <a:ext cx="1297345" cy="864896"/>
      </dsp:txXfrm>
    </dsp:sp>
    <dsp:sp modelId="{540203F0-1CF8-44CE-A310-D19BCBF580D2}">
      <dsp:nvSpPr>
        <dsp:cNvPr id="0" name=""/>
        <dsp:cNvSpPr/>
      </dsp:nvSpPr>
      <dsp:spPr>
        <a:xfrm>
          <a:off x="5845480" y="961747"/>
          <a:ext cx="2162241" cy="864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200" b="1" i="0" kern="1200" dirty="0">
              <a:solidFill>
                <a:srgbClr val="002060"/>
              </a:solidFill>
            </a:rPr>
            <a:t>Презентиране</a:t>
          </a:r>
          <a:endParaRPr lang="bg-BG" sz="1200" b="1" kern="1200" dirty="0">
            <a:solidFill>
              <a:srgbClr val="002060"/>
            </a:solidFill>
          </a:endParaRPr>
        </a:p>
      </dsp:txBody>
      <dsp:txXfrm>
        <a:off x="6277928" y="961747"/>
        <a:ext cx="1297345" cy="864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85438" y="351454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Tech Team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Презентация за проектът ни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09260" y="903731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3076026" y="2047513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accent1"/>
                </a:solidFill>
              </a:rPr>
              <a:t>Показва нашият отбор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4961834" y="18186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3076026" y="2830597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>
                <a:solidFill>
                  <a:schemeClr val="accent1"/>
                </a:solidFill>
              </a:rPr>
              <a:t>Показва нашата идея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4947268" y="258600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3109026" y="3585363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>
                <a:solidFill>
                  <a:schemeClr val="accent1"/>
                </a:solidFill>
              </a:rPr>
              <a:t>Показва как сме планирали нещата за проекта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4961834" y="32969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2963017" y="20238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Отборът ни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3010026" y="280134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Идеята на проекта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3043026" y="350105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Етапи на планиране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5444231" y="33848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5453551" y="1947034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5444208" y="2690325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Отборът ни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420338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dirty="0"/>
              <a:t>Роля –</a:t>
            </a:r>
            <a:r>
              <a:rPr lang="en-US" dirty="0"/>
              <a:t> Scrum Trainer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4710770" y="3331932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Роля - </a:t>
            </a:r>
            <a:r>
              <a:rPr lang="en-US" dirty="0"/>
              <a:t>Developer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2588626" y="3331932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Роля - </a:t>
            </a:r>
            <a:r>
              <a:rPr lang="en-US" dirty="0"/>
              <a:t>Developer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327038" y="32420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Тодор Стамболиев – 8в клас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4617470" y="308404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Стоян Томов – 8В клас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2495326" y="30783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Георги Янков – 8Г клас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D04E25-F923-C9F6-7ACC-FBD8A28D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9" y="1529663"/>
            <a:ext cx="1443563" cy="13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3DFDC9-7BD4-316A-3929-92459EB85118}"/>
              </a:ext>
            </a:extLst>
          </p:cNvPr>
          <p:cNvSpPr txBox="1"/>
          <p:nvPr/>
        </p:nvSpPr>
        <p:spPr>
          <a:xfrm>
            <a:off x="6739614" y="2974010"/>
            <a:ext cx="2075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200" b="1" dirty="0">
                <a:solidFill>
                  <a:schemeClr val="bg1"/>
                </a:solidFill>
              </a:rPr>
              <a:t>Стоян Василев – 8В клас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9E3D5-482D-BB47-8BA8-79AE48EB9D25}"/>
              </a:ext>
            </a:extLst>
          </p:cNvPr>
          <p:cNvSpPr txBox="1"/>
          <p:nvPr/>
        </p:nvSpPr>
        <p:spPr>
          <a:xfrm>
            <a:off x="6946834" y="3407559"/>
            <a:ext cx="1660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100" dirty="0">
                <a:solidFill>
                  <a:schemeClr val="bg1"/>
                </a:solidFill>
              </a:rPr>
              <a:t>Роля - </a:t>
            </a:r>
            <a:r>
              <a:rPr lang="en-US" sz="1100" dirty="0">
                <a:solidFill>
                  <a:schemeClr val="bg1"/>
                </a:solidFill>
              </a:rPr>
              <a:t>Designer</a:t>
            </a:r>
            <a:endParaRPr lang="bg-BG" sz="11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D414C-0D41-8628-CF71-F83914CA8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134" y="1566295"/>
            <a:ext cx="1093341" cy="1295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0C0FA-10BC-F9DF-8A1B-A36E95DB9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775" y="1566295"/>
            <a:ext cx="1162715" cy="1332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A9788F-DA9D-15B9-548F-7D3E9B9CD2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4906" y="1548027"/>
            <a:ext cx="1026930" cy="1369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/>
              <a:t>Идеята ни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966600" y="2730887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/>
              <a:t>Нашата идея е да създадем сайт, с който хората могат да изучават математика и програмиране по лесен начин. Там</a:t>
            </a:r>
            <a:r>
              <a:rPr lang="en-US" sz="1400" dirty="0"/>
              <a:t> </a:t>
            </a:r>
            <a:r>
              <a:rPr lang="bg-BG" sz="1400" dirty="0"/>
              <a:t>има тестове, с които могат да си тестват знанията.</a:t>
            </a:r>
            <a:endParaRPr sz="14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AC5648E-C752-E99E-0229-DC6F14A02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38" y="1126562"/>
            <a:ext cx="48672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2271522" y="215154"/>
            <a:ext cx="4922653" cy="10935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планиране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0" y="1192812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86586F7-9C0F-C9C3-1412-F465A1F25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253085"/>
              </p:ext>
            </p:extLst>
          </p:nvPr>
        </p:nvGraphicFramePr>
        <p:xfrm>
          <a:off x="544607" y="1815358"/>
          <a:ext cx="8007722" cy="278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Хайде да преминем към сайта!</a:t>
            </a:r>
            <a:endParaRPr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119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 Mono Thin</vt:lpstr>
      <vt:lpstr>Arial</vt:lpstr>
      <vt:lpstr>Roboto Light</vt:lpstr>
      <vt:lpstr>Roboto Black</vt:lpstr>
      <vt:lpstr>Didact Gothic</vt:lpstr>
      <vt:lpstr>WEB PROPOSAL</vt:lpstr>
      <vt:lpstr>Tech Team</vt:lpstr>
      <vt:lpstr>Съдържание</vt:lpstr>
      <vt:lpstr>Отборът ни</vt:lpstr>
      <vt:lpstr>Идеята ни</vt:lpstr>
      <vt:lpstr>Етапи на планиране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PCX</dc:creator>
  <cp:lastModifiedBy>Todor Stamboliev</cp:lastModifiedBy>
  <cp:revision>4</cp:revision>
  <dcterms:modified xsi:type="dcterms:W3CDTF">2024-06-16T16:36:42Z</dcterms:modified>
</cp:coreProperties>
</file>