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E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3C9FC0-B55D-4ECA-8F5F-328A8A195F3B}" type="doc">
      <dgm:prSet loTypeId="urn:microsoft.com/office/officeart/2005/8/layout/chevron1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29DF183B-143B-45A8-8C71-B9A1C7D1E930}">
      <dgm:prSet/>
      <dgm:spPr/>
      <dgm:t>
        <a:bodyPr/>
        <a:lstStyle/>
        <a:p>
          <a:r>
            <a:rPr lang="en-US" dirty="0">
              <a:latin typeface="Eras Light ITC" panose="020B0402030504020804" pitchFamily="34" charset="0"/>
            </a:rPr>
            <a:t>Organization</a:t>
          </a:r>
          <a:endParaRPr lang="en-US" dirty="0"/>
        </a:p>
      </dgm:t>
    </dgm:pt>
    <dgm:pt modelId="{8F715A5C-AA2D-4615-94A9-A41F6DF51FAF}" type="parTrans" cxnId="{8F2766A0-5B6D-4823-922C-7BE7E3769F15}">
      <dgm:prSet/>
      <dgm:spPr/>
      <dgm:t>
        <a:bodyPr/>
        <a:lstStyle/>
        <a:p>
          <a:endParaRPr lang="en-US"/>
        </a:p>
      </dgm:t>
    </dgm:pt>
    <dgm:pt modelId="{7C455EDC-691A-40F0-B21F-21C86FE2E445}" type="sibTrans" cxnId="{8F2766A0-5B6D-4823-922C-7BE7E3769F15}">
      <dgm:prSet/>
      <dgm:spPr/>
      <dgm:t>
        <a:bodyPr/>
        <a:lstStyle/>
        <a:p>
          <a:endParaRPr lang="en-US"/>
        </a:p>
      </dgm:t>
    </dgm:pt>
    <dgm:pt modelId="{29963DD8-F378-4B97-ADB1-7F48A531D217}">
      <dgm:prSet phldrT="[Text]"/>
      <dgm:spPr/>
      <dgm:t>
        <a:bodyPr/>
        <a:lstStyle/>
        <a:p>
          <a:r>
            <a:rPr lang="en-US" dirty="0">
              <a:latin typeface="Eras Light ITC" panose="020B0402030504020804" pitchFamily="34" charset="0"/>
            </a:rPr>
            <a:t>Decide on the idea</a:t>
          </a:r>
          <a:endParaRPr lang="bg-BG" dirty="0"/>
        </a:p>
      </dgm:t>
    </dgm:pt>
    <dgm:pt modelId="{59658303-F468-442E-AC4E-A8EFE7DE5E3F}" type="parTrans" cxnId="{13AD58CF-A617-4111-B897-FF1C8E4C3341}">
      <dgm:prSet/>
      <dgm:spPr/>
      <dgm:t>
        <a:bodyPr/>
        <a:lstStyle/>
        <a:p>
          <a:endParaRPr lang="en-US"/>
        </a:p>
      </dgm:t>
    </dgm:pt>
    <dgm:pt modelId="{EB426591-6BF3-4AEF-BA63-24A12EC77B02}" type="sibTrans" cxnId="{13AD58CF-A617-4111-B897-FF1C8E4C3341}">
      <dgm:prSet/>
      <dgm:spPr/>
      <dgm:t>
        <a:bodyPr/>
        <a:lstStyle/>
        <a:p>
          <a:endParaRPr lang="en-US"/>
        </a:p>
      </dgm:t>
    </dgm:pt>
    <dgm:pt modelId="{AA670DFF-7B43-49AB-9943-1F8372763489}">
      <dgm:prSet phldrT="[Text]"/>
      <dgm:spPr/>
      <dgm:t>
        <a:bodyPr/>
        <a:lstStyle/>
        <a:p>
          <a:r>
            <a:rPr lang="en-US" dirty="0">
              <a:latin typeface="Eras Light ITC" panose="020B0402030504020804" pitchFamily="34" charset="0"/>
            </a:rPr>
            <a:t>Development</a:t>
          </a:r>
          <a:endParaRPr lang="bg-BG" dirty="0"/>
        </a:p>
      </dgm:t>
    </dgm:pt>
    <dgm:pt modelId="{1665A673-8A9D-4F1C-8800-C5D7CA5104BE}" type="parTrans" cxnId="{434A4FE8-6CA0-4C7D-9C12-0BB7C93C4E23}">
      <dgm:prSet/>
      <dgm:spPr/>
      <dgm:t>
        <a:bodyPr/>
        <a:lstStyle/>
        <a:p>
          <a:endParaRPr lang="en-US"/>
        </a:p>
      </dgm:t>
    </dgm:pt>
    <dgm:pt modelId="{688C4FCC-85E2-4D10-8B2C-45B2067B35AF}" type="sibTrans" cxnId="{434A4FE8-6CA0-4C7D-9C12-0BB7C93C4E23}">
      <dgm:prSet/>
      <dgm:spPr/>
      <dgm:t>
        <a:bodyPr/>
        <a:lstStyle/>
        <a:p>
          <a:endParaRPr lang="en-US"/>
        </a:p>
      </dgm:t>
    </dgm:pt>
    <dgm:pt modelId="{0A3A86D2-AD4D-47AD-9E93-F76DE1B7E1AF}">
      <dgm:prSet phldrT="[Text]"/>
      <dgm:spPr/>
      <dgm:t>
        <a:bodyPr/>
        <a:lstStyle/>
        <a:p>
          <a:r>
            <a:rPr lang="en-US" dirty="0">
              <a:latin typeface="Eras Light ITC" panose="020B0402030504020804" pitchFamily="34" charset="0"/>
            </a:rPr>
            <a:t>Presentation</a:t>
          </a:r>
          <a:endParaRPr lang="bg-BG" dirty="0"/>
        </a:p>
      </dgm:t>
    </dgm:pt>
    <dgm:pt modelId="{E92D7ABA-DF1A-4137-8F07-BC2B31AC78CB}" type="parTrans" cxnId="{15463B5F-8689-47AC-9D0F-24C59D524991}">
      <dgm:prSet/>
      <dgm:spPr/>
      <dgm:t>
        <a:bodyPr/>
        <a:lstStyle/>
        <a:p>
          <a:endParaRPr lang="en-US"/>
        </a:p>
      </dgm:t>
    </dgm:pt>
    <dgm:pt modelId="{E27C60E4-AE4C-4DE3-BDEE-4CDD88A2FCB0}" type="sibTrans" cxnId="{15463B5F-8689-47AC-9D0F-24C59D524991}">
      <dgm:prSet/>
      <dgm:spPr/>
      <dgm:t>
        <a:bodyPr/>
        <a:lstStyle/>
        <a:p>
          <a:endParaRPr lang="en-US"/>
        </a:p>
      </dgm:t>
    </dgm:pt>
    <dgm:pt modelId="{B97E55D1-327E-420B-B32D-1FB060B734B9}" type="pres">
      <dgm:prSet presAssocID="{3E3C9FC0-B55D-4ECA-8F5F-328A8A195F3B}" presName="Name0" presStyleCnt="0">
        <dgm:presLayoutVars>
          <dgm:dir/>
          <dgm:animLvl val="lvl"/>
          <dgm:resizeHandles val="exact"/>
        </dgm:presLayoutVars>
      </dgm:prSet>
      <dgm:spPr/>
    </dgm:pt>
    <dgm:pt modelId="{35C20B00-83D8-4552-AF47-B063CA785D61}" type="pres">
      <dgm:prSet presAssocID="{29DF183B-143B-45A8-8C71-B9A1C7D1E93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02C4310-11DF-440B-B5E4-174703062E75}" type="pres">
      <dgm:prSet presAssocID="{7C455EDC-691A-40F0-B21F-21C86FE2E445}" presName="parTxOnlySpace" presStyleCnt="0"/>
      <dgm:spPr/>
    </dgm:pt>
    <dgm:pt modelId="{B9300C32-38CC-4E8B-B6CD-75E1847AF7A7}" type="pres">
      <dgm:prSet presAssocID="{29963DD8-F378-4B97-ADB1-7F48A531D21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2A4740B-6358-458E-BC64-12C3216C261F}" type="pres">
      <dgm:prSet presAssocID="{EB426591-6BF3-4AEF-BA63-24A12EC77B02}" presName="parTxOnlySpace" presStyleCnt="0"/>
      <dgm:spPr/>
    </dgm:pt>
    <dgm:pt modelId="{72DF04C0-CEA2-49AE-A006-AAA90EF3EE66}" type="pres">
      <dgm:prSet presAssocID="{AA670DFF-7B43-49AB-9943-1F8372763489}" presName="parTxOnly" presStyleLbl="node1" presStyleIdx="2" presStyleCnt="4" custScaleX="111108">
        <dgm:presLayoutVars>
          <dgm:chMax val="0"/>
          <dgm:chPref val="0"/>
          <dgm:bulletEnabled val="1"/>
        </dgm:presLayoutVars>
      </dgm:prSet>
      <dgm:spPr/>
    </dgm:pt>
    <dgm:pt modelId="{FED11865-7592-4651-A36F-5ECDAD27C690}" type="pres">
      <dgm:prSet presAssocID="{688C4FCC-85E2-4D10-8B2C-45B2067B35AF}" presName="parTxOnlySpace" presStyleCnt="0"/>
      <dgm:spPr/>
    </dgm:pt>
    <dgm:pt modelId="{E377A5F9-A6FC-446B-B508-E2B4B834D9F4}" type="pres">
      <dgm:prSet presAssocID="{0A3A86D2-AD4D-47AD-9E93-F76DE1B7E1AF}" presName="parTxOnly" presStyleLbl="node1" presStyleIdx="3" presStyleCnt="4" custLinFactNeighborX="3280" custLinFactNeighborY="2109">
        <dgm:presLayoutVars>
          <dgm:chMax val="0"/>
          <dgm:chPref val="0"/>
          <dgm:bulletEnabled val="1"/>
        </dgm:presLayoutVars>
      </dgm:prSet>
      <dgm:spPr/>
    </dgm:pt>
  </dgm:ptLst>
  <dgm:cxnLst>
    <dgm:cxn modelId="{B4F0760B-923B-44A2-B3D0-31BC7F080E54}" type="presOf" srcId="{29963DD8-F378-4B97-ADB1-7F48A531D217}" destId="{B9300C32-38CC-4E8B-B6CD-75E1847AF7A7}" srcOrd="0" destOrd="0" presId="urn:microsoft.com/office/officeart/2005/8/layout/chevron1"/>
    <dgm:cxn modelId="{BA94E419-5AB8-4ACE-9F4F-8EA7F3179989}" type="presOf" srcId="{3E3C9FC0-B55D-4ECA-8F5F-328A8A195F3B}" destId="{B97E55D1-327E-420B-B32D-1FB060B734B9}" srcOrd="0" destOrd="0" presId="urn:microsoft.com/office/officeart/2005/8/layout/chevron1"/>
    <dgm:cxn modelId="{15463B5F-8689-47AC-9D0F-24C59D524991}" srcId="{3E3C9FC0-B55D-4ECA-8F5F-328A8A195F3B}" destId="{0A3A86D2-AD4D-47AD-9E93-F76DE1B7E1AF}" srcOrd="3" destOrd="0" parTransId="{E92D7ABA-DF1A-4137-8F07-BC2B31AC78CB}" sibTransId="{E27C60E4-AE4C-4DE3-BDEE-4CDD88A2FCB0}"/>
    <dgm:cxn modelId="{91C7FE63-BE6C-4FF8-9697-A2973F94E4B9}" type="presOf" srcId="{AA670DFF-7B43-49AB-9943-1F8372763489}" destId="{72DF04C0-CEA2-49AE-A006-AAA90EF3EE66}" srcOrd="0" destOrd="0" presId="urn:microsoft.com/office/officeart/2005/8/layout/chevron1"/>
    <dgm:cxn modelId="{BF817D79-FCDA-481C-A514-B397C30DDA51}" type="presOf" srcId="{29DF183B-143B-45A8-8C71-B9A1C7D1E930}" destId="{35C20B00-83D8-4552-AF47-B063CA785D61}" srcOrd="0" destOrd="0" presId="urn:microsoft.com/office/officeart/2005/8/layout/chevron1"/>
    <dgm:cxn modelId="{8F2766A0-5B6D-4823-922C-7BE7E3769F15}" srcId="{3E3C9FC0-B55D-4ECA-8F5F-328A8A195F3B}" destId="{29DF183B-143B-45A8-8C71-B9A1C7D1E930}" srcOrd="0" destOrd="0" parTransId="{8F715A5C-AA2D-4615-94A9-A41F6DF51FAF}" sibTransId="{7C455EDC-691A-40F0-B21F-21C86FE2E445}"/>
    <dgm:cxn modelId="{13AD58CF-A617-4111-B897-FF1C8E4C3341}" srcId="{3E3C9FC0-B55D-4ECA-8F5F-328A8A195F3B}" destId="{29963DD8-F378-4B97-ADB1-7F48A531D217}" srcOrd="1" destOrd="0" parTransId="{59658303-F468-442E-AC4E-A8EFE7DE5E3F}" sibTransId="{EB426591-6BF3-4AEF-BA63-24A12EC77B02}"/>
    <dgm:cxn modelId="{932464DC-AD6A-4EFB-AF0A-1429833F88B8}" type="presOf" srcId="{0A3A86D2-AD4D-47AD-9E93-F76DE1B7E1AF}" destId="{E377A5F9-A6FC-446B-B508-E2B4B834D9F4}" srcOrd="0" destOrd="0" presId="urn:microsoft.com/office/officeart/2005/8/layout/chevron1"/>
    <dgm:cxn modelId="{434A4FE8-6CA0-4C7D-9C12-0BB7C93C4E23}" srcId="{3E3C9FC0-B55D-4ECA-8F5F-328A8A195F3B}" destId="{AA670DFF-7B43-49AB-9943-1F8372763489}" srcOrd="2" destOrd="0" parTransId="{1665A673-8A9D-4F1C-8800-C5D7CA5104BE}" sibTransId="{688C4FCC-85E2-4D10-8B2C-45B2067B35AF}"/>
    <dgm:cxn modelId="{A633C94A-BDEF-44CC-8648-22BED175BE5B}" type="presParOf" srcId="{B97E55D1-327E-420B-B32D-1FB060B734B9}" destId="{35C20B00-83D8-4552-AF47-B063CA785D61}" srcOrd="0" destOrd="0" presId="urn:microsoft.com/office/officeart/2005/8/layout/chevron1"/>
    <dgm:cxn modelId="{EB7C2670-AC38-4F03-9C59-1BEF78B327DE}" type="presParOf" srcId="{B97E55D1-327E-420B-B32D-1FB060B734B9}" destId="{202C4310-11DF-440B-B5E4-174703062E75}" srcOrd="1" destOrd="0" presId="urn:microsoft.com/office/officeart/2005/8/layout/chevron1"/>
    <dgm:cxn modelId="{F5A8900E-2618-43C6-A39D-5283D460F227}" type="presParOf" srcId="{B97E55D1-327E-420B-B32D-1FB060B734B9}" destId="{B9300C32-38CC-4E8B-B6CD-75E1847AF7A7}" srcOrd="2" destOrd="0" presId="urn:microsoft.com/office/officeart/2005/8/layout/chevron1"/>
    <dgm:cxn modelId="{67671A4C-DDB6-46E9-9E69-452BFC2F061E}" type="presParOf" srcId="{B97E55D1-327E-420B-B32D-1FB060B734B9}" destId="{22A4740B-6358-458E-BC64-12C3216C261F}" srcOrd="3" destOrd="0" presId="urn:microsoft.com/office/officeart/2005/8/layout/chevron1"/>
    <dgm:cxn modelId="{0030B213-9C96-466F-A089-B5F030F0A1CD}" type="presParOf" srcId="{B97E55D1-327E-420B-B32D-1FB060B734B9}" destId="{72DF04C0-CEA2-49AE-A006-AAA90EF3EE66}" srcOrd="4" destOrd="0" presId="urn:microsoft.com/office/officeart/2005/8/layout/chevron1"/>
    <dgm:cxn modelId="{8521F498-C15D-4125-9E16-C7FB6C3384D0}" type="presParOf" srcId="{B97E55D1-327E-420B-B32D-1FB060B734B9}" destId="{FED11865-7592-4651-A36F-5ECDAD27C690}" srcOrd="5" destOrd="0" presId="urn:microsoft.com/office/officeart/2005/8/layout/chevron1"/>
    <dgm:cxn modelId="{F978F83E-0ED3-4DFA-802F-445528F0B79C}" type="presParOf" srcId="{B97E55D1-327E-420B-B32D-1FB060B734B9}" destId="{E377A5F9-A6FC-446B-B508-E2B4B834D9F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20B00-83D8-4552-AF47-B063CA785D61}">
      <dsp:nvSpPr>
        <dsp:cNvPr id="0" name=""/>
        <dsp:cNvSpPr/>
      </dsp:nvSpPr>
      <dsp:spPr>
        <a:xfrm>
          <a:off x="3665" y="1486657"/>
          <a:ext cx="2714806" cy="1085922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Eras Light ITC" panose="020B0402030504020804" pitchFamily="34" charset="0"/>
            </a:rPr>
            <a:t>Organization</a:t>
          </a:r>
          <a:endParaRPr lang="en-US" sz="2100" kern="1200" dirty="0"/>
        </a:p>
      </dsp:txBody>
      <dsp:txXfrm>
        <a:off x="546626" y="1486657"/>
        <a:ext cx="1628884" cy="1085922"/>
      </dsp:txXfrm>
    </dsp:sp>
    <dsp:sp modelId="{B9300C32-38CC-4E8B-B6CD-75E1847AF7A7}">
      <dsp:nvSpPr>
        <dsp:cNvPr id="0" name=""/>
        <dsp:cNvSpPr/>
      </dsp:nvSpPr>
      <dsp:spPr>
        <a:xfrm>
          <a:off x="2446991" y="1486657"/>
          <a:ext cx="2714806" cy="1085922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Eras Light ITC" panose="020B0402030504020804" pitchFamily="34" charset="0"/>
            </a:rPr>
            <a:t>Decide on the idea</a:t>
          </a:r>
          <a:endParaRPr lang="bg-BG" sz="2100" kern="1200" dirty="0"/>
        </a:p>
      </dsp:txBody>
      <dsp:txXfrm>
        <a:off x="2989952" y="1486657"/>
        <a:ext cx="1628884" cy="1085922"/>
      </dsp:txXfrm>
    </dsp:sp>
    <dsp:sp modelId="{72DF04C0-CEA2-49AE-A006-AAA90EF3EE66}">
      <dsp:nvSpPr>
        <dsp:cNvPr id="0" name=""/>
        <dsp:cNvSpPr/>
      </dsp:nvSpPr>
      <dsp:spPr>
        <a:xfrm>
          <a:off x="4890316" y="1486657"/>
          <a:ext cx="3016367" cy="1085922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Eras Light ITC" panose="020B0402030504020804" pitchFamily="34" charset="0"/>
            </a:rPr>
            <a:t>Development</a:t>
          </a:r>
          <a:endParaRPr lang="bg-BG" sz="2100" kern="1200" dirty="0"/>
        </a:p>
      </dsp:txBody>
      <dsp:txXfrm>
        <a:off x="5433277" y="1486657"/>
        <a:ext cx="1930445" cy="1085922"/>
      </dsp:txXfrm>
    </dsp:sp>
    <dsp:sp modelId="{E377A5F9-A6FC-446B-B508-E2B4B834D9F4}">
      <dsp:nvSpPr>
        <dsp:cNvPr id="0" name=""/>
        <dsp:cNvSpPr/>
      </dsp:nvSpPr>
      <dsp:spPr>
        <a:xfrm>
          <a:off x="7638868" y="1509559"/>
          <a:ext cx="2714806" cy="1085922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Eras Light ITC" panose="020B0402030504020804" pitchFamily="34" charset="0"/>
            </a:rPr>
            <a:t>Presentation</a:t>
          </a:r>
          <a:endParaRPr lang="bg-BG" sz="2100" kern="1200" dirty="0"/>
        </a:p>
      </dsp:txBody>
      <dsp:txXfrm>
        <a:off x="8181829" y="1509559"/>
        <a:ext cx="1628884" cy="1085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3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4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0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0258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64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05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77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64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6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5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9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2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4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1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0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470A552-4A57-40D4-B628-839DE445BB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70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6D60-EE6A-4A9E-B657-91C33CDB1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5085" y="4095645"/>
            <a:ext cx="9981828" cy="2168797"/>
          </a:xfrm>
        </p:spPr>
        <p:txBody>
          <a:bodyPr>
            <a:normAutofit/>
          </a:bodyPr>
          <a:lstStyle/>
          <a:p>
            <a:r>
              <a:rPr lang="en-US" sz="11500" dirty="0">
                <a:ln w="0"/>
                <a:solidFill>
                  <a:srgbClr val="51E16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Alpha Green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210708-31AE-48F5-98B4-1A92B9B38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929" y="104273"/>
            <a:ext cx="4470141" cy="445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6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0C45-001E-4032-A2C0-01D1DE3D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915"/>
            <a:ext cx="12192000" cy="122457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51E1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r>
              <a:rPr lang="en-US" sz="6000" dirty="0">
                <a:solidFill>
                  <a:srgbClr val="51E16C"/>
                </a:solidFill>
              </a:rPr>
              <a:t>:</a:t>
            </a:r>
          </a:p>
        </p:txBody>
      </p:sp>
      <p:sp>
        <p:nvSpPr>
          <p:cNvPr id="7" name="Google Shape;400;p40">
            <a:extLst>
              <a:ext uri="{FF2B5EF4-FFF2-40B4-BE49-F238E27FC236}">
                <a16:creationId xmlns:a16="http://schemas.microsoft.com/office/drawing/2014/main" id="{7C7B1FE6-0DBB-4BFF-AA8A-1DD57631D242}"/>
              </a:ext>
            </a:extLst>
          </p:cNvPr>
          <p:cNvSpPr txBox="1">
            <a:spLocks/>
          </p:cNvSpPr>
          <p:nvPr/>
        </p:nvSpPr>
        <p:spPr>
          <a:xfrm>
            <a:off x="2578737" y="1604439"/>
            <a:ext cx="961960" cy="5791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n" sz="6000" dirty="0">
                <a:solidFill>
                  <a:srgbClr val="51E16C"/>
                </a:solidFill>
                <a:latin typeface="+mn-lt"/>
                <a:cs typeface="Aharoni" panose="02010803020104030203" pitchFamily="2" charset="-79"/>
              </a:rPr>
              <a:t>01</a:t>
            </a:r>
          </a:p>
        </p:txBody>
      </p:sp>
      <p:sp>
        <p:nvSpPr>
          <p:cNvPr id="8" name="Google Shape;401;p40">
            <a:extLst>
              <a:ext uri="{FF2B5EF4-FFF2-40B4-BE49-F238E27FC236}">
                <a16:creationId xmlns:a16="http://schemas.microsoft.com/office/drawing/2014/main" id="{54C7F1FF-A7FC-4447-B615-14DD80952C8E}"/>
              </a:ext>
            </a:extLst>
          </p:cNvPr>
          <p:cNvSpPr txBox="1">
            <a:spLocks/>
          </p:cNvSpPr>
          <p:nvPr/>
        </p:nvSpPr>
        <p:spPr>
          <a:xfrm>
            <a:off x="1652543" y="2410265"/>
            <a:ext cx="2814348" cy="7152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4400" dirty="0">
                <a:solidFill>
                  <a:srgbClr val="51E16C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Our Team</a:t>
            </a:r>
          </a:p>
        </p:txBody>
      </p:sp>
      <p:sp>
        <p:nvSpPr>
          <p:cNvPr id="10" name="Google Shape;403;p40">
            <a:extLst>
              <a:ext uri="{FF2B5EF4-FFF2-40B4-BE49-F238E27FC236}">
                <a16:creationId xmlns:a16="http://schemas.microsoft.com/office/drawing/2014/main" id="{7170ADEE-B680-4332-9A62-7E3D673C7131}"/>
              </a:ext>
            </a:extLst>
          </p:cNvPr>
          <p:cNvSpPr txBox="1">
            <a:spLocks/>
          </p:cNvSpPr>
          <p:nvPr/>
        </p:nvSpPr>
        <p:spPr>
          <a:xfrm>
            <a:off x="8483970" y="1604440"/>
            <a:ext cx="961961" cy="579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1100"/>
            </a:pPr>
            <a:r>
              <a:rPr lang="en" sz="6000" dirty="0">
                <a:solidFill>
                  <a:srgbClr val="51E16C"/>
                </a:solidFill>
                <a:latin typeface="+mn-lt"/>
                <a:cs typeface="Aharoni" panose="02010803020104030203" pitchFamily="2" charset="-79"/>
              </a:rPr>
              <a:t>02</a:t>
            </a:r>
          </a:p>
        </p:txBody>
      </p:sp>
      <p:sp>
        <p:nvSpPr>
          <p:cNvPr id="11" name="Google Shape;404;p40">
            <a:extLst>
              <a:ext uri="{FF2B5EF4-FFF2-40B4-BE49-F238E27FC236}">
                <a16:creationId xmlns:a16="http://schemas.microsoft.com/office/drawing/2014/main" id="{85646BCD-CBBC-4410-865B-FFB73AF5C5A0}"/>
              </a:ext>
            </a:extLst>
          </p:cNvPr>
          <p:cNvSpPr txBox="1">
            <a:spLocks/>
          </p:cNvSpPr>
          <p:nvPr/>
        </p:nvSpPr>
        <p:spPr>
          <a:xfrm>
            <a:off x="7725111" y="2664475"/>
            <a:ext cx="2576658" cy="579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1100"/>
              <a:buNone/>
            </a:pPr>
            <a:r>
              <a:rPr lang="en-US" sz="4400" dirty="0">
                <a:solidFill>
                  <a:srgbClr val="51E16C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Our goal</a:t>
            </a:r>
          </a:p>
        </p:txBody>
      </p:sp>
      <p:sp>
        <p:nvSpPr>
          <p:cNvPr id="13" name="Google Shape;406;p40">
            <a:extLst>
              <a:ext uri="{FF2B5EF4-FFF2-40B4-BE49-F238E27FC236}">
                <a16:creationId xmlns:a16="http://schemas.microsoft.com/office/drawing/2014/main" id="{FAED76D5-773E-4E00-A7B0-F64B6C4E65A6}"/>
              </a:ext>
            </a:extLst>
          </p:cNvPr>
          <p:cNvSpPr txBox="1">
            <a:spLocks/>
          </p:cNvSpPr>
          <p:nvPr/>
        </p:nvSpPr>
        <p:spPr>
          <a:xfrm>
            <a:off x="2568311" y="4025246"/>
            <a:ext cx="982813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n" sz="6000" dirty="0">
                <a:solidFill>
                  <a:srgbClr val="51E16C"/>
                </a:solidFill>
                <a:latin typeface="+mn-lt"/>
                <a:cs typeface="Aharoni" panose="02010803020104030203" pitchFamily="2" charset="-79"/>
              </a:rPr>
              <a:t>03</a:t>
            </a:r>
          </a:p>
        </p:txBody>
      </p:sp>
      <p:sp>
        <p:nvSpPr>
          <p:cNvPr id="14" name="Google Shape;407;p40">
            <a:extLst>
              <a:ext uri="{FF2B5EF4-FFF2-40B4-BE49-F238E27FC236}">
                <a16:creationId xmlns:a16="http://schemas.microsoft.com/office/drawing/2014/main" id="{E3A21252-BB47-4A3A-8D03-6EC959E8E181}"/>
              </a:ext>
            </a:extLst>
          </p:cNvPr>
          <p:cNvSpPr txBox="1">
            <a:spLocks/>
          </p:cNvSpPr>
          <p:nvPr/>
        </p:nvSpPr>
        <p:spPr>
          <a:xfrm>
            <a:off x="416065" y="4740446"/>
            <a:ext cx="5837548" cy="9228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1100"/>
              <a:buNone/>
            </a:pPr>
            <a:r>
              <a:rPr lang="en-US" sz="4400" dirty="0">
                <a:solidFill>
                  <a:srgbClr val="51E16C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Stages of Realization</a:t>
            </a:r>
          </a:p>
        </p:txBody>
      </p:sp>
      <p:sp>
        <p:nvSpPr>
          <p:cNvPr id="16" name="Google Shape;409;p40">
            <a:extLst>
              <a:ext uri="{FF2B5EF4-FFF2-40B4-BE49-F238E27FC236}">
                <a16:creationId xmlns:a16="http://schemas.microsoft.com/office/drawing/2014/main" id="{5A8F2A31-86B2-4ED8-A7E3-805B072EC547}"/>
              </a:ext>
            </a:extLst>
          </p:cNvPr>
          <p:cNvSpPr txBox="1">
            <a:spLocks/>
          </p:cNvSpPr>
          <p:nvPr/>
        </p:nvSpPr>
        <p:spPr>
          <a:xfrm>
            <a:off x="8486375" y="4025246"/>
            <a:ext cx="982812" cy="715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1100"/>
            </a:pPr>
            <a:r>
              <a:rPr lang="en" sz="6000" dirty="0">
                <a:solidFill>
                  <a:srgbClr val="51E16C"/>
                </a:solidFill>
                <a:latin typeface="+mn-lt"/>
                <a:cs typeface="Aharoni" panose="02010803020104030203" pitchFamily="2" charset="-79"/>
              </a:rPr>
              <a:t>04</a:t>
            </a:r>
          </a:p>
        </p:txBody>
      </p:sp>
      <p:sp>
        <p:nvSpPr>
          <p:cNvPr id="17" name="Google Shape;410;p40">
            <a:extLst>
              <a:ext uri="{FF2B5EF4-FFF2-40B4-BE49-F238E27FC236}">
                <a16:creationId xmlns:a16="http://schemas.microsoft.com/office/drawing/2014/main" id="{32BE87B6-1067-427C-9891-9EC02FA3E911}"/>
              </a:ext>
            </a:extLst>
          </p:cNvPr>
          <p:cNvSpPr txBox="1">
            <a:spLocks/>
          </p:cNvSpPr>
          <p:nvPr/>
        </p:nvSpPr>
        <p:spPr>
          <a:xfrm>
            <a:off x="6412237" y="4792118"/>
            <a:ext cx="5131088" cy="9228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1100"/>
              <a:buNone/>
            </a:pPr>
            <a:r>
              <a:rPr lang="en-US" sz="4400" dirty="0">
                <a:solidFill>
                  <a:srgbClr val="51E16C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Used Technologies</a:t>
            </a:r>
          </a:p>
        </p:txBody>
      </p:sp>
    </p:spTree>
    <p:extLst>
      <p:ext uri="{BB962C8B-B14F-4D97-AF65-F5344CB8AC3E}">
        <p14:creationId xmlns:p14="http://schemas.microsoft.com/office/powerpoint/2010/main" val="216091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10" grpId="0"/>
      <p:bldP spid="11" grpId="0" build="p"/>
      <p:bldP spid="13" grpId="0"/>
      <p:bldP spid="14" grpId="0" build="p"/>
      <p:bldP spid="16" grpId="0"/>
      <p:bldP spid="1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E7C1-80C4-4C36-81F0-BEF600FC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121" y="397091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" sz="7300" dirty="0">
                <a:solidFill>
                  <a:srgbClr val="51E16C"/>
                </a:solidFill>
                <a:latin typeface="+mn-lt"/>
                <a:cs typeface="Aharoni" panose="02010803020104030203" pitchFamily="2" charset="-79"/>
              </a:rPr>
              <a:t>01</a:t>
            </a:r>
            <a:r>
              <a:rPr lang="en" sz="8900" dirty="0">
                <a:solidFill>
                  <a:srgbClr val="51E16C"/>
                </a:solidFill>
                <a:latin typeface="+mn-lt"/>
                <a:cs typeface="Aharoni" panose="02010803020104030203" pitchFamily="2" charset="-79"/>
              </a:rPr>
              <a:t> </a:t>
            </a:r>
            <a:r>
              <a:rPr lang="en-US" sz="6700" dirty="0">
                <a:solidFill>
                  <a:srgbClr val="51E16C"/>
                </a:solidFill>
                <a:latin typeface="Aharoni" panose="02010803020104030203" pitchFamily="2" charset="-79"/>
                <a:cs typeface="Aharoni" panose="02010803020104030203" pitchFamily="2" charset="-79"/>
                <a:sym typeface="Cambay"/>
              </a:rPr>
              <a:t>The Team</a:t>
            </a:r>
            <a:br>
              <a:rPr lang="en-US" b="1" dirty="0">
                <a:solidFill>
                  <a:schemeClr val="dk1"/>
                </a:solidFill>
                <a:latin typeface="Cambay"/>
                <a:cs typeface="Cambay"/>
                <a:sym typeface="Cambay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5B002D-4985-4976-AEAF-A055B39D0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048" y="1678984"/>
            <a:ext cx="2507414" cy="3233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4B0332-A866-4D1F-ADAA-5BBD3B961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716" y="1678986"/>
            <a:ext cx="2507412" cy="3233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B68FFB-B6FC-44E1-957F-AA3AED13D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4" y="1678986"/>
            <a:ext cx="2507413" cy="32339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874757-C9CC-4C56-AED4-1A07A5A4D8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696" y="1678984"/>
            <a:ext cx="2507413" cy="32339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30D115-4FEF-44F4-A85F-674FDA57F808}"/>
              </a:ext>
            </a:extLst>
          </p:cNvPr>
          <p:cNvSpPr txBox="1"/>
          <p:nvPr/>
        </p:nvSpPr>
        <p:spPr>
          <a:xfrm>
            <a:off x="424365" y="4993559"/>
            <a:ext cx="2507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51E16C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Tsvetan Zhekov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1335B6-970C-454E-AA35-297F939D4886}"/>
              </a:ext>
            </a:extLst>
          </p:cNvPr>
          <p:cNvSpPr/>
          <p:nvPr/>
        </p:nvSpPr>
        <p:spPr>
          <a:xfrm>
            <a:off x="424365" y="5535836"/>
            <a:ext cx="2507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51E16C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Scrum</a:t>
            </a:r>
            <a:r>
              <a:rPr lang="en-US" b="1" dirty="0"/>
              <a:t> </a:t>
            </a: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51E16C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Trainer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E38492-7F35-4C82-AC32-FEF11565BA77}"/>
              </a:ext>
            </a:extLst>
          </p:cNvPr>
          <p:cNvSpPr txBox="1"/>
          <p:nvPr/>
        </p:nvSpPr>
        <p:spPr>
          <a:xfrm>
            <a:off x="3734124" y="5458892"/>
            <a:ext cx="16805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51E16C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Front-end  developer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6527F4-B382-4932-8A0F-01DBD70E1D52}"/>
              </a:ext>
            </a:extLst>
          </p:cNvPr>
          <p:cNvSpPr txBox="1"/>
          <p:nvPr/>
        </p:nvSpPr>
        <p:spPr>
          <a:xfrm>
            <a:off x="6587104" y="5458892"/>
            <a:ext cx="16805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51E16C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Front-end  developer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AE042-9C4F-4B4E-9E2C-0CA165F02B38}"/>
              </a:ext>
            </a:extLst>
          </p:cNvPr>
          <p:cNvSpPr txBox="1"/>
          <p:nvPr/>
        </p:nvSpPr>
        <p:spPr>
          <a:xfrm>
            <a:off x="9440084" y="5535836"/>
            <a:ext cx="1680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51E16C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Designer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AC16DC-8E9A-42C8-88DC-80352D808B82}"/>
              </a:ext>
            </a:extLst>
          </p:cNvPr>
          <p:cNvSpPr txBox="1"/>
          <p:nvPr/>
        </p:nvSpPr>
        <p:spPr>
          <a:xfrm>
            <a:off x="6173697" y="5009601"/>
            <a:ext cx="2507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F1A063-7020-4E9D-B466-8EB12F99EB0D}"/>
              </a:ext>
            </a:extLst>
          </p:cNvPr>
          <p:cNvSpPr txBox="1"/>
          <p:nvPr/>
        </p:nvSpPr>
        <p:spPr>
          <a:xfrm>
            <a:off x="9100404" y="5010509"/>
            <a:ext cx="235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51E16C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Martin Shavov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CBB314-80BA-4548-8F96-9E5BD5077D35}"/>
              </a:ext>
            </a:extLst>
          </p:cNvPr>
          <p:cNvSpPr/>
          <p:nvPr/>
        </p:nvSpPr>
        <p:spPr>
          <a:xfrm>
            <a:off x="3381949" y="4981981"/>
            <a:ext cx="2329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51E16C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Nikolai Zhelev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96BE67-D085-445F-98BC-42DBB94DF444}"/>
              </a:ext>
            </a:extLst>
          </p:cNvPr>
          <p:cNvSpPr/>
          <p:nvPr/>
        </p:nvSpPr>
        <p:spPr>
          <a:xfrm>
            <a:off x="6430172" y="4981980"/>
            <a:ext cx="1994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51E16C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Yuan Tomov</a:t>
            </a:r>
          </a:p>
        </p:txBody>
      </p:sp>
    </p:spTree>
    <p:extLst>
      <p:ext uri="{BB962C8B-B14F-4D97-AF65-F5344CB8AC3E}">
        <p14:creationId xmlns:p14="http://schemas.microsoft.com/office/powerpoint/2010/main" val="283032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FF972-AF28-4508-905A-092A6206F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165" y="1836724"/>
            <a:ext cx="10041910" cy="3545404"/>
          </a:xfrm>
        </p:spPr>
        <p:txBody>
          <a:bodyPr>
            <a:normAutofit fontScale="70000" lnSpcReduction="20000"/>
          </a:bodyPr>
          <a:lstStyle/>
          <a:p>
            <a:pPr marL="36900" indent="0" algn="just">
              <a:buNone/>
            </a:pPr>
            <a:r>
              <a:rPr lang="en-US" sz="6000" dirty="0">
                <a:solidFill>
                  <a:srgbClr val="51E16C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Our goal is to create a better and greener future for future generations to enjoy by developing state-of-the-art technologies and innovation to protect out planet from pollution and global warming.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D4525F-9952-4097-8AFC-B23E50FC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</p:spPr>
        <p:txBody>
          <a:bodyPr>
            <a:normAutofit fontScale="90000"/>
          </a:bodyPr>
          <a:lstStyle/>
          <a:p>
            <a:r>
              <a:rPr lang="en" sz="7300" dirty="0">
                <a:solidFill>
                  <a:srgbClr val="51E16C"/>
                </a:solidFill>
                <a:latin typeface="+mn-lt"/>
                <a:cs typeface="Aharoni" panose="02010803020104030203" pitchFamily="2" charset="-79"/>
              </a:rPr>
              <a:t>02</a:t>
            </a:r>
            <a:r>
              <a:rPr lang="en" sz="8900" dirty="0">
                <a:solidFill>
                  <a:srgbClr val="51E16C"/>
                </a:solidFill>
                <a:latin typeface="+mn-lt"/>
                <a:cs typeface="Aharoni" panose="02010803020104030203" pitchFamily="2" charset="-79"/>
              </a:rPr>
              <a:t> </a:t>
            </a:r>
            <a:r>
              <a:rPr lang="en-US" sz="6700" dirty="0">
                <a:solidFill>
                  <a:srgbClr val="51E16C"/>
                </a:solidFill>
                <a:latin typeface="Aharoni" panose="02010803020104030203" pitchFamily="2" charset="-79"/>
                <a:cs typeface="Aharoni" panose="02010803020104030203" pitchFamily="2" charset="-79"/>
                <a:sym typeface="Cambay"/>
              </a:rPr>
              <a:t>Our Goal</a:t>
            </a:r>
            <a:br>
              <a:rPr lang="en-US" b="1" dirty="0">
                <a:solidFill>
                  <a:schemeClr val="dk1"/>
                </a:solidFill>
                <a:latin typeface="Cambay"/>
                <a:cs typeface="Cambay"/>
                <a:sym typeface="Cambay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1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17CC-22EA-4B3E-BD97-C25E2C2A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404" y="288758"/>
            <a:ext cx="10644543" cy="1379524"/>
          </a:xfrm>
        </p:spPr>
        <p:txBody>
          <a:bodyPr>
            <a:normAutofit/>
          </a:bodyPr>
          <a:lstStyle/>
          <a:p>
            <a:r>
              <a:rPr lang="en" sz="7300" dirty="0">
                <a:solidFill>
                  <a:srgbClr val="51E16C"/>
                </a:solidFill>
                <a:latin typeface="+mn-lt"/>
                <a:cs typeface="Aharoni" panose="02010803020104030203" pitchFamily="2" charset="-79"/>
              </a:rPr>
              <a:t>03</a:t>
            </a:r>
            <a:r>
              <a:rPr lang="en" sz="5400" dirty="0">
                <a:solidFill>
                  <a:srgbClr val="51E16C"/>
                </a:solidFill>
                <a:cs typeface="Aharoni" panose="02010803020104030203" pitchFamily="2" charset="-79"/>
              </a:rPr>
              <a:t> </a:t>
            </a:r>
            <a:r>
              <a:rPr lang="en-US" sz="6000" dirty="0">
                <a:solidFill>
                  <a:srgbClr val="51E16C"/>
                </a:solidFill>
                <a:latin typeface="Aharoni" panose="02010803020104030203" pitchFamily="2" charset="-79"/>
                <a:cs typeface="Aharoni" panose="02010803020104030203" pitchFamily="2" charset="-79"/>
                <a:sym typeface="Cambay"/>
              </a:rPr>
              <a:t>Stages of Realization</a:t>
            </a:r>
            <a:endParaRPr lang="en-US" sz="6000" dirty="0">
              <a:solidFill>
                <a:srgbClr val="51E16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2751CB-D7A9-4B13-993D-3110137AB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750397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38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4FD4EB-ABED-471C-AA7A-A1B3AC45274A}"/>
              </a:ext>
            </a:extLst>
          </p:cNvPr>
          <p:cNvSpPr txBox="1">
            <a:spLocks/>
          </p:cNvSpPr>
          <p:nvPr/>
        </p:nvSpPr>
        <p:spPr>
          <a:xfrm>
            <a:off x="768404" y="288758"/>
            <a:ext cx="10644543" cy="137952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" sz="7300" dirty="0">
                <a:solidFill>
                  <a:srgbClr val="51E16C"/>
                </a:solidFill>
                <a:latin typeface="+mn-lt"/>
                <a:cs typeface="Aharoni" panose="02010803020104030203" pitchFamily="2" charset="-79"/>
              </a:rPr>
              <a:t>04</a:t>
            </a:r>
            <a:r>
              <a:rPr lang="en" sz="5400" dirty="0">
                <a:solidFill>
                  <a:srgbClr val="51E16C"/>
                </a:solidFill>
                <a:cs typeface="Aharoni" panose="02010803020104030203" pitchFamily="2" charset="-79"/>
              </a:rPr>
              <a:t> </a:t>
            </a:r>
            <a:r>
              <a:rPr lang="en" sz="6000" dirty="0">
                <a:solidFill>
                  <a:srgbClr val="51E16C"/>
                </a:solidFill>
                <a:latin typeface="Aharoni" panose="02010803020104030203" pitchFamily="2" charset="-79"/>
                <a:cs typeface="Aharoni" panose="02010803020104030203" pitchFamily="2" charset="-79"/>
                <a:sym typeface="Arial"/>
              </a:rPr>
              <a:t>Used Technologies</a:t>
            </a:r>
            <a:endParaRPr lang="en-US" sz="6000" dirty="0">
              <a:solidFill>
                <a:srgbClr val="51E16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3DA14-02D9-4F80-AB91-624F85E80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57" y="1978278"/>
            <a:ext cx="1450722" cy="14507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E71A78-B984-4132-9002-E8D29352F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353" y="1939563"/>
            <a:ext cx="1450721" cy="14507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22E24-3B61-4825-863F-AFE9E5FA9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104" y="1939563"/>
            <a:ext cx="1450723" cy="1450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D350D3-FD7D-4AC6-9478-CBF2AD91A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2423" y="1978278"/>
            <a:ext cx="1450722" cy="14507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105625-7342-46A1-B350-2CB718E9A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905" y="4049110"/>
            <a:ext cx="1450723" cy="1450723"/>
          </a:xfrm>
          <a:prstGeom prst="rect">
            <a:avLst/>
          </a:prstGeom>
        </p:spPr>
      </p:pic>
      <p:pic>
        <p:nvPicPr>
          <p:cNvPr id="10" name="Picture 9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82A38F6D-B404-46B2-ABEB-454324E61F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8191" y="4021194"/>
            <a:ext cx="1450722" cy="14507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F4D96B-AB0C-432D-A3F3-3297F844EC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6966" y="4047460"/>
            <a:ext cx="1452373" cy="14523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0F4830-ED1A-41EB-9F2B-FF5E75E5D6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10772" y="4047460"/>
            <a:ext cx="1452373" cy="14523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FDCE99-B531-4AD9-B834-6B5F7EE76C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265" y="1939563"/>
            <a:ext cx="1450720" cy="14507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62A968-271A-4D41-803C-5F5C6BA9ED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26" y="4049785"/>
            <a:ext cx="1450048" cy="145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2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1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1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41C67BA-FF33-4450-A2F5-D8F3DB42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26" y="1836821"/>
            <a:ext cx="11028948" cy="31843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1500" dirty="0">
                <a:ln w="0"/>
                <a:solidFill>
                  <a:srgbClr val="51E16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Thank you for your attention</a:t>
            </a:r>
            <a:r>
              <a:rPr lang="en-US" sz="11600" dirty="0">
                <a:ln w="0"/>
                <a:solidFill>
                  <a:srgbClr val="51E16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!</a:t>
            </a:r>
            <a:endParaRPr lang="en-US" sz="11500" dirty="0">
              <a:ln w="0"/>
              <a:solidFill>
                <a:srgbClr val="51E16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0940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213</TotalTime>
  <Words>91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Aharoni</vt:lpstr>
      <vt:lpstr>Arial</vt:lpstr>
      <vt:lpstr>Arial Black</vt:lpstr>
      <vt:lpstr>Calisto MT</vt:lpstr>
      <vt:lpstr>Cambay</vt:lpstr>
      <vt:lpstr>Eras Light ITC</vt:lpstr>
      <vt:lpstr>Trebuchet MS</vt:lpstr>
      <vt:lpstr>Wingdings 2</vt:lpstr>
      <vt:lpstr>Slate</vt:lpstr>
      <vt:lpstr>Alpha Green</vt:lpstr>
      <vt:lpstr>Contents:</vt:lpstr>
      <vt:lpstr>01 The Team </vt:lpstr>
      <vt:lpstr>02 Our Goal </vt:lpstr>
      <vt:lpstr>03 Stages of Realization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Green</dc:title>
  <dc:creator>Цветан П. Жеков</dc:creator>
  <cp:lastModifiedBy>Цветан Петров Жеков</cp:lastModifiedBy>
  <cp:revision>10</cp:revision>
  <dcterms:created xsi:type="dcterms:W3CDTF">2023-12-11T17:26:57Z</dcterms:created>
  <dcterms:modified xsi:type="dcterms:W3CDTF">2023-12-14T07:43:54Z</dcterms:modified>
</cp:coreProperties>
</file>