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9"/>
  </p:notesMasterIdLst>
  <p:sldIdLst>
    <p:sldId id="256" r:id="rId2"/>
    <p:sldId id="258" r:id="rId3"/>
    <p:sldId id="262" r:id="rId4"/>
    <p:sldId id="264" r:id="rId5"/>
    <p:sldId id="270" r:id="rId6"/>
    <p:sldId id="273" r:id="rId7"/>
    <p:sldId id="274" r:id="rId8"/>
  </p:sldIdLst>
  <p:sldSz cx="9144000" cy="5143500" type="screen16x9"/>
  <p:notesSz cx="6858000" cy="9144000"/>
  <p:embeddedFontLst>
    <p:embeddedFont>
      <p:font typeface="Cambay" panose="020B0604020202020204" charset="0"/>
      <p:regular r:id="rId10"/>
      <p:bold r:id="rId11"/>
      <p:italic r:id="rId12"/>
      <p:boldItalic r:id="rId13"/>
    </p:embeddedFont>
    <p:embeddedFont>
      <p:font typeface="DM Sans" panose="020B0604020202020204" charset="0"/>
      <p:regular r:id="rId14"/>
      <p:bold r:id="rId15"/>
      <p:italic r:id="rId16"/>
      <p:boldItalic r:id="rId17"/>
    </p:embeddedFont>
    <p:embeddedFont>
      <p:font typeface="Eras Light ITC" panose="020B0402030504020804" pitchFamily="34" charset="0"/>
      <p:regular r:id="rId18"/>
    </p:embeddedFont>
    <p:embeddedFont>
      <p:font typeface="Maiandra GD" panose="020E0502030308020204" pitchFamily="34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3104D24-AFCB-49CA-9CCC-550037C094CA}">
  <a:tblStyle styleId="{23104D24-AFCB-49CA-9CCC-550037C094C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1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68" y="-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8AB1F1-254E-4A57-85D6-EA4D75AEFBE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20DF415-CE5D-4BE2-8E41-325CA42C192E}">
      <dgm:prSet phldrT="[Text]"/>
      <dgm:spPr/>
      <dgm:t>
        <a:bodyPr/>
        <a:lstStyle/>
        <a:p>
          <a:r>
            <a:rPr lang="en-US" dirty="0">
              <a:latin typeface="Eras Light ITC" panose="020B0402030504020804" pitchFamily="34" charset="0"/>
            </a:rPr>
            <a:t>Organization</a:t>
          </a:r>
          <a:endParaRPr lang="en-US" dirty="0"/>
        </a:p>
      </dgm:t>
    </dgm:pt>
    <dgm:pt modelId="{21E11315-0EA7-4750-880B-719D059525CA}" type="parTrans" cxnId="{3687F146-4550-47AD-9F4E-2EE7A7A9AE24}">
      <dgm:prSet/>
      <dgm:spPr/>
      <dgm:t>
        <a:bodyPr/>
        <a:lstStyle/>
        <a:p>
          <a:endParaRPr lang="en-US"/>
        </a:p>
      </dgm:t>
    </dgm:pt>
    <dgm:pt modelId="{39E23AF4-0C4E-43F0-86C2-20E952271907}" type="sibTrans" cxnId="{3687F146-4550-47AD-9F4E-2EE7A7A9AE24}">
      <dgm:prSet/>
      <dgm:spPr/>
      <dgm:t>
        <a:bodyPr/>
        <a:lstStyle/>
        <a:p>
          <a:endParaRPr lang="en-US"/>
        </a:p>
      </dgm:t>
    </dgm:pt>
    <dgm:pt modelId="{2CA89F59-941D-45E9-A9A2-B8738F0780F9}">
      <dgm:prSet phldrT="[Text]"/>
      <dgm:spPr/>
      <dgm:t>
        <a:bodyPr/>
        <a:lstStyle/>
        <a:p>
          <a:r>
            <a:rPr lang="en-US" dirty="0">
              <a:latin typeface="Eras Light ITC" panose="020B0402030504020804" pitchFamily="34" charset="0"/>
            </a:rPr>
            <a:t>Decide on the idea</a:t>
          </a:r>
          <a:endParaRPr lang="en-US" dirty="0"/>
        </a:p>
      </dgm:t>
    </dgm:pt>
    <dgm:pt modelId="{3A63F28C-7E9C-4F1F-9E4E-775DE0B3AF48}" type="parTrans" cxnId="{7405F3E9-5FAA-45F6-9782-9DF743ABE6A4}">
      <dgm:prSet/>
      <dgm:spPr/>
      <dgm:t>
        <a:bodyPr/>
        <a:lstStyle/>
        <a:p>
          <a:endParaRPr lang="en-US"/>
        </a:p>
      </dgm:t>
    </dgm:pt>
    <dgm:pt modelId="{181AF0F0-88D7-438E-B392-C691B0D73377}" type="sibTrans" cxnId="{7405F3E9-5FAA-45F6-9782-9DF743ABE6A4}">
      <dgm:prSet/>
      <dgm:spPr/>
      <dgm:t>
        <a:bodyPr/>
        <a:lstStyle/>
        <a:p>
          <a:endParaRPr lang="en-US"/>
        </a:p>
      </dgm:t>
    </dgm:pt>
    <dgm:pt modelId="{71106D69-8F48-4EFF-BEF8-567F46C96258}">
      <dgm:prSet phldrT="[Text]"/>
      <dgm:spPr/>
      <dgm:t>
        <a:bodyPr/>
        <a:lstStyle/>
        <a:p>
          <a:r>
            <a:rPr lang="en-US" dirty="0">
              <a:latin typeface="Eras Light ITC" panose="020B0402030504020804" pitchFamily="34" charset="0"/>
            </a:rPr>
            <a:t>Development</a:t>
          </a:r>
          <a:endParaRPr lang="en-US" dirty="0"/>
        </a:p>
      </dgm:t>
    </dgm:pt>
    <dgm:pt modelId="{D7A8C5F8-1087-4358-809F-F1A05848598B}" type="parTrans" cxnId="{3814A6D8-A843-49BA-B71E-2D9C44FD9B60}">
      <dgm:prSet/>
      <dgm:spPr/>
      <dgm:t>
        <a:bodyPr/>
        <a:lstStyle/>
        <a:p>
          <a:endParaRPr lang="en-US"/>
        </a:p>
      </dgm:t>
    </dgm:pt>
    <dgm:pt modelId="{8F848899-C5E5-4494-AFB8-2E14FA71681C}" type="sibTrans" cxnId="{3814A6D8-A843-49BA-B71E-2D9C44FD9B60}">
      <dgm:prSet/>
      <dgm:spPr/>
      <dgm:t>
        <a:bodyPr/>
        <a:lstStyle/>
        <a:p>
          <a:endParaRPr lang="en-US"/>
        </a:p>
      </dgm:t>
    </dgm:pt>
    <dgm:pt modelId="{10058E01-F254-4101-8A09-EBA294EB0DD9}">
      <dgm:prSet/>
      <dgm:spPr/>
      <dgm:t>
        <a:bodyPr/>
        <a:lstStyle/>
        <a:p>
          <a:r>
            <a:rPr lang="en-US">
              <a:latin typeface="Eras Light ITC" panose="020B0402030504020804" pitchFamily="34" charset="0"/>
            </a:rPr>
            <a:t>Presentation</a:t>
          </a:r>
          <a:endParaRPr lang="en-US"/>
        </a:p>
      </dgm:t>
    </dgm:pt>
    <dgm:pt modelId="{D00F7363-5FFD-459A-838E-982CC9A7CC02}" type="parTrans" cxnId="{39060300-21D6-4800-BDE5-A7706A2D4605}">
      <dgm:prSet/>
      <dgm:spPr/>
      <dgm:t>
        <a:bodyPr/>
        <a:lstStyle/>
        <a:p>
          <a:endParaRPr lang="en-US"/>
        </a:p>
      </dgm:t>
    </dgm:pt>
    <dgm:pt modelId="{D27B491F-6C6E-4850-B9CE-2E12023908C3}" type="sibTrans" cxnId="{39060300-21D6-4800-BDE5-A7706A2D4605}">
      <dgm:prSet/>
      <dgm:spPr/>
      <dgm:t>
        <a:bodyPr/>
        <a:lstStyle/>
        <a:p>
          <a:endParaRPr lang="en-US"/>
        </a:p>
      </dgm:t>
    </dgm:pt>
    <dgm:pt modelId="{FEC3CC35-C2C0-402F-B21F-D1381B73AA15}" type="pres">
      <dgm:prSet presAssocID="{D28AB1F1-254E-4A57-85D6-EA4D75AEFBE1}" presName="Name0" presStyleCnt="0">
        <dgm:presLayoutVars>
          <dgm:dir/>
          <dgm:animLvl val="lvl"/>
          <dgm:resizeHandles val="exact"/>
        </dgm:presLayoutVars>
      </dgm:prSet>
      <dgm:spPr/>
    </dgm:pt>
    <dgm:pt modelId="{56B157AD-5420-479F-A14D-EBD7BCE876E1}" type="pres">
      <dgm:prSet presAssocID="{720DF415-CE5D-4BE2-8E41-325CA42C192E}" presName="parTxOnly" presStyleLbl="node1" presStyleIdx="0" presStyleCnt="4" custLinFactNeighborX="-28180" custLinFactNeighborY="3073">
        <dgm:presLayoutVars>
          <dgm:chMax val="0"/>
          <dgm:chPref val="0"/>
          <dgm:bulletEnabled val="1"/>
        </dgm:presLayoutVars>
      </dgm:prSet>
      <dgm:spPr/>
    </dgm:pt>
    <dgm:pt modelId="{327D7C83-7843-4323-B7B4-100D414F76BD}" type="pres">
      <dgm:prSet presAssocID="{39E23AF4-0C4E-43F0-86C2-20E952271907}" presName="parTxOnlySpace" presStyleCnt="0"/>
      <dgm:spPr/>
    </dgm:pt>
    <dgm:pt modelId="{47285E30-0863-4EBA-B181-CADD52CB8ED0}" type="pres">
      <dgm:prSet presAssocID="{2CA89F59-941D-45E9-A9A2-B8738F0780F9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6D4DB23-666E-4781-84E0-BC9DEC199B5A}" type="pres">
      <dgm:prSet presAssocID="{181AF0F0-88D7-438E-B392-C691B0D73377}" presName="parTxOnlySpace" presStyleCnt="0"/>
      <dgm:spPr/>
    </dgm:pt>
    <dgm:pt modelId="{7B79EC73-F86F-47A8-9928-DDBB99D6C9FC}" type="pres">
      <dgm:prSet presAssocID="{71106D69-8F48-4EFF-BEF8-567F46C96258}" presName="parTxOnly" presStyleLbl="node1" presStyleIdx="2" presStyleCnt="4" custLinFactNeighborX="-7168">
        <dgm:presLayoutVars>
          <dgm:chMax val="0"/>
          <dgm:chPref val="0"/>
          <dgm:bulletEnabled val="1"/>
        </dgm:presLayoutVars>
      </dgm:prSet>
      <dgm:spPr/>
    </dgm:pt>
    <dgm:pt modelId="{77575ADD-3B62-4C46-AE53-774C4B80ABD3}" type="pres">
      <dgm:prSet presAssocID="{8F848899-C5E5-4494-AFB8-2E14FA71681C}" presName="parTxOnlySpace" presStyleCnt="0"/>
      <dgm:spPr/>
    </dgm:pt>
    <dgm:pt modelId="{6B4B351E-33BF-4BB0-AEDB-F8CFAAC628DB}" type="pres">
      <dgm:prSet presAssocID="{10058E01-F254-4101-8A09-EBA294EB0DD9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39060300-21D6-4800-BDE5-A7706A2D4605}" srcId="{D28AB1F1-254E-4A57-85D6-EA4D75AEFBE1}" destId="{10058E01-F254-4101-8A09-EBA294EB0DD9}" srcOrd="3" destOrd="0" parTransId="{D00F7363-5FFD-459A-838E-982CC9A7CC02}" sibTransId="{D27B491F-6C6E-4850-B9CE-2E12023908C3}"/>
    <dgm:cxn modelId="{76A3DA00-DBB6-4E60-A96C-01E4081CDB70}" type="presOf" srcId="{10058E01-F254-4101-8A09-EBA294EB0DD9}" destId="{6B4B351E-33BF-4BB0-AEDB-F8CFAAC628DB}" srcOrd="0" destOrd="0" presId="urn:microsoft.com/office/officeart/2005/8/layout/chevron1"/>
    <dgm:cxn modelId="{3488FE2B-C1D5-4E23-8C2B-D06F4A9967AD}" type="presOf" srcId="{720DF415-CE5D-4BE2-8E41-325CA42C192E}" destId="{56B157AD-5420-479F-A14D-EBD7BCE876E1}" srcOrd="0" destOrd="0" presId="urn:microsoft.com/office/officeart/2005/8/layout/chevron1"/>
    <dgm:cxn modelId="{3687F146-4550-47AD-9F4E-2EE7A7A9AE24}" srcId="{D28AB1F1-254E-4A57-85D6-EA4D75AEFBE1}" destId="{720DF415-CE5D-4BE2-8E41-325CA42C192E}" srcOrd="0" destOrd="0" parTransId="{21E11315-0EA7-4750-880B-719D059525CA}" sibTransId="{39E23AF4-0C4E-43F0-86C2-20E952271907}"/>
    <dgm:cxn modelId="{BB0B1558-B49E-43F2-A29F-384D1894562D}" type="presOf" srcId="{2CA89F59-941D-45E9-A9A2-B8738F0780F9}" destId="{47285E30-0863-4EBA-B181-CADD52CB8ED0}" srcOrd="0" destOrd="0" presId="urn:microsoft.com/office/officeart/2005/8/layout/chevron1"/>
    <dgm:cxn modelId="{3814A6D8-A843-49BA-B71E-2D9C44FD9B60}" srcId="{D28AB1F1-254E-4A57-85D6-EA4D75AEFBE1}" destId="{71106D69-8F48-4EFF-BEF8-567F46C96258}" srcOrd="2" destOrd="0" parTransId="{D7A8C5F8-1087-4358-809F-F1A05848598B}" sibTransId="{8F848899-C5E5-4494-AFB8-2E14FA71681C}"/>
    <dgm:cxn modelId="{7405F3E9-5FAA-45F6-9782-9DF743ABE6A4}" srcId="{D28AB1F1-254E-4A57-85D6-EA4D75AEFBE1}" destId="{2CA89F59-941D-45E9-A9A2-B8738F0780F9}" srcOrd="1" destOrd="0" parTransId="{3A63F28C-7E9C-4F1F-9E4E-775DE0B3AF48}" sibTransId="{181AF0F0-88D7-438E-B392-C691B0D73377}"/>
    <dgm:cxn modelId="{527724EE-3737-4F15-9FE6-FB7DC9BD3AB7}" type="presOf" srcId="{D28AB1F1-254E-4A57-85D6-EA4D75AEFBE1}" destId="{FEC3CC35-C2C0-402F-B21F-D1381B73AA15}" srcOrd="0" destOrd="0" presId="urn:microsoft.com/office/officeart/2005/8/layout/chevron1"/>
    <dgm:cxn modelId="{65983DF5-50B5-429A-A320-997E95E27044}" type="presOf" srcId="{71106D69-8F48-4EFF-BEF8-567F46C96258}" destId="{7B79EC73-F86F-47A8-9928-DDBB99D6C9FC}" srcOrd="0" destOrd="0" presId="urn:microsoft.com/office/officeart/2005/8/layout/chevron1"/>
    <dgm:cxn modelId="{57951FF1-2353-449A-B340-8052960EF991}" type="presParOf" srcId="{FEC3CC35-C2C0-402F-B21F-D1381B73AA15}" destId="{56B157AD-5420-479F-A14D-EBD7BCE876E1}" srcOrd="0" destOrd="0" presId="urn:microsoft.com/office/officeart/2005/8/layout/chevron1"/>
    <dgm:cxn modelId="{656DC0CE-BB3F-4667-A2A1-6E92E194C60B}" type="presParOf" srcId="{FEC3CC35-C2C0-402F-B21F-D1381B73AA15}" destId="{327D7C83-7843-4323-B7B4-100D414F76BD}" srcOrd="1" destOrd="0" presId="urn:microsoft.com/office/officeart/2005/8/layout/chevron1"/>
    <dgm:cxn modelId="{BD1B0E0C-A029-4621-8EBC-0D9E601A3141}" type="presParOf" srcId="{FEC3CC35-C2C0-402F-B21F-D1381B73AA15}" destId="{47285E30-0863-4EBA-B181-CADD52CB8ED0}" srcOrd="2" destOrd="0" presId="urn:microsoft.com/office/officeart/2005/8/layout/chevron1"/>
    <dgm:cxn modelId="{4811495C-D38E-4E6A-8D34-09195E951DEE}" type="presParOf" srcId="{FEC3CC35-C2C0-402F-B21F-D1381B73AA15}" destId="{A6D4DB23-666E-4781-84E0-BC9DEC199B5A}" srcOrd="3" destOrd="0" presId="urn:microsoft.com/office/officeart/2005/8/layout/chevron1"/>
    <dgm:cxn modelId="{CD282F78-AEB4-4AA2-9401-6CF7D9921128}" type="presParOf" srcId="{FEC3CC35-C2C0-402F-B21F-D1381B73AA15}" destId="{7B79EC73-F86F-47A8-9928-DDBB99D6C9FC}" srcOrd="4" destOrd="0" presId="urn:microsoft.com/office/officeart/2005/8/layout/chevron1"/>
    <dgm:cxn modelId="{3A8CC11F-B1D2-40B8-AD66-4DDAFCC509B1}" type="presParOf" srcId="{FEC3CC35-C2C0-402F-B21F-D1381B73AA15}" destId="{77575ADD-3B62-4C46-AE53-774C4B80ABD3}" srcOrd="5" destOrd="0" presId="urn:microsoft.com/office/officeart/2005/8/layout/chevron1"/>
    <dgm:cxn modelId="{E863839B-3322-41B6-8C8D-ECECFEC1D569}" type="presParOf" srcId="{FEC3CC35-C2C0-402F-B21F-D1381B73AA15}" destId="{6B4B351E-33BF-4BB0-AEDB-F8CFAAC628DB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B157AD-5420-479F-A14D-EBD7BCE876E1}">
      <dsp:nvSpPr>
        <dsp:cNvPr id="0" name=""/>
        <dsp:cNvSpPr/>
      </dsp:nvSpPr>
      <dsp:spPr>
        <a:xfrm>
          <a:off x="0" y="2202762"/>
          <a:ext cx="2093427" cy="8373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Eras Light ITC" panose="020B0402030504020804" pitchFamily="34" charset="0"/>
            </a:rPr>
            <a:t>Organization</a:t>
          </a:r>
          <a:endParaRPr lang="en-US" sz="1600" kern="1200" dirty="0"/>
        </a:p>
      </dsp:txBody>
      <dsp:txXfrm>
        <a:off x="418686" y="2202762"/>
        <a:ext cx="1256056" cy="837371"/>
      </dsp:txXfrm>
    </dsp:sp>
    <dsp:sp modelId="{47285E30-0863-4EBA-B181-CADD52CB8ED0}">
      <dsp:nvSpPr>
        <dsp:cNvPr id="0" name=""/>
        <dsp:cNvSpPr/>
      </dsp:nvSpPr>
      <dsp:spPr>
        <a:xfrm>
          <a:off x="1887681" y="2177029"/>
          <a:ext cx="2093427" cy="8373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Eras Light ITC" panose="020B0402030504020804" pitchFamily="34" charset="0"/>
            </a:rPr>
            <a:t>Decide on the idea</a:t>
          </a:r>
          <a:endParaRPr lang="en-US" sz="1600" kern="1200" dirty="0"/>
        </a:p>
      </dsp:txBody>
      <dsp:txXfrm>
        <a:off x="2306367" y="2177029"/>
        <a:ext cx="1256056" cy="837371"/>
      </dsp:txXfrm>
    </dsp:sp>
    <dsp:sp modelId="{7B79EC73-F86F-47A8-9928-DDBB99D6C9FC}">
      <dsp:nvSpPr>
        <dsp:cNvPr id="0" name=""/>
        <dsp:cNvSpPr/>
      </dsp:nvSpPr>
      <dsp:spPr>
        <a:xfrm>
          <a:off x="3756760" y="2177029"/>
          <a:ext cx="2093427" cy="8373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Eras Light ITC" panose="020B0402030504020804" pitchFamily="34" charset="0"/>
            </a:rPr>
            <a:t>Development</a:t>
          </a:r>
          <a:endParaRPr lang="en-US" sz="1600" kern="1200" dirty="0"/>
        </a:p>
      </dsp:txBody>
      <dsp:txXfrm>
        <a:off x="4175446" y="2177029"/>
        <a:ext cx="1256056" cy="837371"/>
      </dsp:txXfrm>
    </dsp:sp>
    <dsp:sp modelId="{6B4B351E-33BF-4BB0-AEDB-F8CFAAC628DB}">
      <dsp:nvSpPr>
        <dsp:cNvPr id="0" name=""/>
        <dsp:cNvSpPr/>
      </dsp:nvSpPr>
      <dsp:spPr>
        <a:xfrm>
          <a:off x="5655851" y="2177029"/>
          <a:ext cx="2093427" cy="8373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Eras Light ITC" panose="020B0402030504020804" pitchFamily="34" charset="0"/>
            </a:rPr>
            <a:t>Presentation</a:t>
          </a:r>
          <a:endParaRPr lang="en-US" sz="1600" kern="1200"/>
        </a:p>
      </dsp:txBody>
      <dsp:txXfrm>
        <a:off x="6074537" y="2177029"/>
        <a:ext cx="1256056" cy="8373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1b6fc200b6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1b6fc200b6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1b6fc200b6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21b6fc200b6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1c32e4b9e4_0_179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21c32e4b9e4_0_179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21c32e4b9e4_0_18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21c32e4b9e4_0_18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21c32e4b9e4_0_180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21c32e4b9e4_0_180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2700006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142721" y="-15975"/>
            <a:ext cx="10361312" cy="5179650"/>
            <a:chOff x="-1142721" y="-15975"/>
            <a:chExt cx="10361312" cy="517965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-1142721" y="4397399"/>
              <a:ext cx="10361312" cy="766276"/>
              <a:chOff x="-1142721" y="4397399"/>
              <a:chExt cx="10361312" cy="766276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4574850" y="4486500"/>
                <a:ext cx="4577375" cy="658575"/>
              </a:xfrm>
              <a:custGeom>
                <a:avLst/>
                <a:gdLst/>
                <a:ahLst/>
                <a:cxnLst/>
                <a:rect l="l" t="t" r="r" b="b"/>
                <a:pathLst>
                  <a:path w="183095" h="26343" extrusionOk="0">
                    <a:moveTo>
                      <a:pt x="6858" y="0"/>
                    </a:moveTo>
                    <a:lnTo>
                      <a:pt x="0" y="26343"/>
                    </a:lnTo>
                    <a:lnTo>
                      <a:pt x="183095" y="26103"/>
                    </a:lnTo>
                    <a:lnTo>
                      <a:pt x="183095" y="32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12" name="Google Shape;12;p2"/>
              <p:cNvSpPr/>
              <p:nvPr/>
            </p:nvSpPr>
            <p:spPr>
              <a:xfrm>
                <a:off x="5822175" y="4486975"/>
                <a:ext cx="1130850" cy="676700"/>
              </a:xfrm>
              <a:custGeom>
                <a:avLst/>
                <a:gdLst/>
                <a:ahLst/>
                <a:cxnLst/>
                <a:rect l="l" t="t" r="r" b="b"/>
                <a:pathLst>
                  <a:path w="45234" h="27068" extrusionOk="0">
                    <a:moveTo>
                      <a:pt x="6867" y="0"/>
                    </a:moveTo>
                    <a:lnTo>
                      <a:pt x="0" y="26756"/>
                    </a:lnTo>
                    <a:lnTo>
                      <a:pt x="38270" y="27068"/>
                    </a:lnTo>
                    <a:lnTo>
                      <a:pt x="45234" y="9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2"/>
                  </a:gs>
                </a:gsLst>
                <a:lin ang="2700006" scaled="0"/>
              </a:gradFill>
              <a:ln>
                <a:noFill/>
              </a:ln>
            </p:spPr>
          </p:sp>
          <p:sp>
            <p:nvSpPr>
              <p:cNvPr id="13" name="Google Shape;13;p2"/>
              <p:cNvSpPr/>
              <p:nvPr/>
            </p:nvSpPr>
            <p:spPr>
              <a:xfrm>
                <a:off x="7150900" y="4486975"/>
                <a:ext cx="2021700" cy="668900"/>
              </a:xfrm>
              <a:custGeom>
                <a:avLst/>
                <a:gdLst/>
                <a:ahLst/>
                <a:cxnLst/>
                <a:rect l="l" t="t" r="r" b="b"/>
                <a:pathLst>
                  <a:path w="80868" h="26756" extrusionOk="0">
                    <a:moveTo>
                      <a:pt x="6867" y="0"/>
                    </a:moveTo>
                    <a:lnTo>
                      <a:pt x="0" y="26756"/>
                    </a:lnTo>
                    <a:lnTo>
                      <a:pt x="80868" y="26602"/>
                    </a:lnTo>
                    <a:lnTo>
                      <a:pt x="80678" y="145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2"/>
                  </a:gs>
                </a:gsLst>
                <a:lin ang="2700006" scaled="0"/>
              </a:gradFill>
              <a:ln>
                <a:noFill/>
              </a:ln>
            </p:spPr>
          </p:sp>
          <p:sp>
            <p:nvSpPr>
              <p:cNvPr id="14" name="Google Shape;14;p2"/>
              <p:cNvSpPr/>
              <p:nvPr/>
            </p:nvSpPr>
            <p:spPr>
              <a:xfrm>
                <a:off x="-1142721" y="4397399"/>
                <a:ext cx="7364863" cy="335201"/>
              </a:xfrm>
              <a:custGeom>
                <a:avLst/>
                <a:gdLst/>
                <a:ahLst/>
                <a:cxnLst/>
                <a:rect l="l" t="t" r="r" b="b"/>
                <a:pathLst>
                  <a:path w="52272" h="2379" fill="none" extrusionOk="0">
                    <a:moveTo>
                      <a:pt x="0" y="1"/>
                    </a:moveTo>
                    <a:lnTo>
                      <a:pt x="23309" y="1"/>
                    </a:lnTo>
                    <a:lnTo>
                      <a:pt x="25683" y="2378"/>
                    </a:lnTo>
                    <a:lnTo>
                      <a:pt x="52272" y="2378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409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4613175" y="4634650"/>
                <a:ext cx="4605416" cy="449401"/>
              </a:xfrm>
              <a:custGeom>
                <a:avLst/>
                <a:gdLst/>
                <a:ahLst/>
                <a:cxnLst/>
                <a:rect l="l" t="t" r="r" b="b"/>
                <a:pathLst>
                  <a:path w="51014" h="4978" fill="none" extrusionOk="0">
                    <a:moveTo>
                      <a:pt x="1" y="3301"/>
                    </a:moveTo>
                    <a:lnTo>
                      <a:pt x="7560" y="3301"/>
                    </a:lnTo>
                    <a:lnTo>
                      <a:pt x="10860" y="1"/>
                    </a:lnTo>
                    <a:lnTo>
                      <a:pt x="29697" y="1"/>
                    </a:lnTo>
                    <a:lnTo>
                      <a:pt x="34677" y="4978"/>
                    </a:lnTo>
                    <a:lnTo>
                      <a:pt x="51014" y="4978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409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" name="Google Shape;16;p2"/>
            <p:cNvSpPr/>
            <p:nvPr/>
          </p:nvSpPr>
          <p:spPr>
            <a:xfrm>
              <a:off x="100" y="-15975"/>
              <a:ext cx="9144000" cy="552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14675" y="1449208"/>
            <a:ext cx="3898500" cy="215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714675" y="3621515"/>
            <a:ext cx="3898500" cy="44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" name="Google Shape;19;p2"/>
          <p:cNvSpPr>
            <a:spLocks noGrp="1"/>
          </p:cNvSpPr>
          <p:nvPr>
            <p:ph type="pic" idx="2"/>
          </p:nvPr>
        </p:nvSpPr>
        <p:spPr>
          <a:xfrm>
            <a:off x="4745200" y="1187487"/>
            <a:ext cx="5293500" cy="3299100"/>
          </a:xfrm>
          <a:prstGeom prst="parallelogram">
            <a:avLst>
              <a:gd name="adj" fmla="val 25000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13500032" scaled="0"/>
        </a:gra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3"/>
          <p:cNvGrpSpPr/>
          <p:nvPr/>
        </p:nvGrpSpPr>
        <p:grpSpPr>
          <a:xfrm>
            <a:off x="-232900" y="-58626"/>
            <a:ext cx="10141432" cy="5348633"/>
            <a:chOff x="-232900" y="-58626"/>
            <a:chExt cx="10141432" cy="5348633"/>
          </a:xfrm>
        </p:grpSpPr>
        <p:sp>
          <p:nvSpPr>
            <p:cNvPr id="101" name="Google Shape;101;p13"/>
            <p:cNvSpPr/>
            <p:nvPr/>
          </p:nvSpPr>
          <p:spPr>
            <a:xfrm rot="-5400000">
              <a:off x="-2216100" y="2214600"/>
              <a:ext cx="5146500" cy="71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 flipH="1">
              <a:off x="-33789" y="-58626"/>
              <a:ext cx="9297685" cy="598895"/>
            </a:xfrm>
            <a:custGeom>
              <a:avLst/>
              <a:gdLst/>
              <a:ahLst/>
              <a:cxnLst/>
              <a:rect l="l" t="t" r="r" b="b"/>
              <a:pathLst>
                <a:path w="58499" h="3768" fill="none" extrusionOk="0">
                  <a:moveTo>
                    <a:pt x="58499" y="2472"/>
                  </a:moveTo>
                  <a:lnTo>
                    <a:pt x="44663" y="2472"/>
                  </a:lnTo>
                  <a:lnTo>
                    <a:pt x="42191" y="0"/>
                  </a:lnTo>
                  <a:lnTo>
                    <a:pt x="27753" y="0"/>
                  </a:lnTo>
                  <a:lnTo>
                    <a:pt x="23986" y="3768"/>
                  </a:lnTo>
                  <a:lnTo>
                    <a:pt x="0" y="3768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409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 rot="10800000" flipH="1">
              <a:off x="-232900" y="4610587"/>
              <a:ext cx="9763125" cy="304800"/>
            </a:xfrm>
            <a:custGeom>
              <a:avLst/>
              <a:gdLst/>
              <a:ahLst/>
              <a:cxnLst/>
              <a:rect l="l" t="t" r="r" b="b"/>
              <a:pathLst>
                <a:path w="390525" h="12192" extrusionOk="0">
                  <a:moveTo>
                    <a:pt x="0" y="12192"/>
                  </a:moveTo>
                  <a:lnTo>
                    <a:pt x="164973" y="12192"/>
                  </a:lnTo>
                  <a:lnTo>
                    <a:pt x="176022" y="0"/>
                  </a:lnTo>
                  <a:lnTo>
                    <a:pt x="390525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4" name="Google Shape;104;p13"/>
            <p:cNvSpPr/>
            <p:nvPr/>
          </p:nvSpPr>
          <p:spPr>
            <a:xfrm>
              <a:off x="6558107" y="4613307"/>
              <a:ext cx="1130850" cy="676700"/>
            </a:xfrm>
            <a:custGeom>
              <a:avLst/>
              <a:gdLst/>
              <a:ahLst/>
              <a:cxnLst/>
              <a:rect l="l" t="t" r="r" b="b"/>
              <a:pathLst>
                <a:path w="45234" h="27068" extrusionOk="0">
                  <a:moveTo>
                    <a:pt x="6867" y="0"/>
                  </a:moveTo>
                  <a:lnTo>
                    <a:pt x="0" y="26756"/>
                  </a:lnTo>
                  <a:lnTo>
                    <a:pt x="38270" y="27068"/>
                  </a:lnTo>
                  <a:lnTo>
                    <a:pt x="45234" y="9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  <p:sp>
          <p:nvSpPr>
            <p:cNvPr id="105" name="Google Shape;105;p13"/>
            <p:cNvSpPr/>
            <p:nvPr/>
          </p:nvSpPr>
          <p:spPr>
            <a:xfrm>
              <a:off x="7886832" y="4613307"/>
              <a:ext cx="2021700" cy="668900"/>
            </a:xfrm>
            <a:custGeom>
              <a:avLst/>
              <a:gdLst/>
              <a:ahLst/>
              <a:cxnLst/>
              <a:rect l="l" t="t" r="r" b="b"/>
              <a:pathLst>
                <a:path w="80868" h="26756" extrusionOk="0">
                  <a:moveTo>
                    <a:pt x="6867" y="0"/>
                  </a:moveTo>
                  <a:lnTo>
                    <a:pt x="0" y="26756"/>
                  </a:lnTo>
                  <a:lnTo>
                    <a:pt x="80868" y="26602"/>
                  </a:lnTo>
                  <a:lnTo>
                    <a:pt x="80866" y="27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</p:grpSp>
      <p:sp>
        <p:nvSpPr>
          <p:cNvPr id="106" name="Google Shape;106;p13"/>
          <p:cNvSpPr txBox="1">
            <a:spLocks noGrp="1"/>
          </p:cNvSpPr>
          <p:nvPr>
            <p:ph type="title"/>
          </p:nvPr>
        </p:nvSpPr>
        <p:spPr>
          <a:xfrm>
            <a:off x="714675" y="521225"/>
            <a:ext cx="77148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2" hasCustomPrompt="1"/>
          </p:nvPr>
        </p:nvSpPr>
        <p:spPr>
          <a:xfrm>
            <a:off x="1327836" y="1086551"/>
            <a:ext cx="911100" cy="7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"/>
          </p:nvPr>
        </p:nvSpPr>
        <p:spPr>
          <a:xfrm>
            <a:off x="1327826" y="1779237"/>
            <a:ext cx="3140700" cy="4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1"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3"/>
          </p:nvPr>
        </p:nvSpPr>
        <p:spPr>
          <a:xfrm>
            <a:off x="1327836" y="2157960"/>
            <a:ext cx="2499000" cy="54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4" hasCustomPrompt="1"/>
          </p:nvPr>
        </p:nvSpPr>
        <p:spPr>
          <a:xfrm>
            <a:off x="4955136" y="1086551"/>
            <a:ext cx="911100" cy="7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5"/>
          </p:nvPr>
        </p:nvSpPr>
        <p:spPr>
          <a:xfrm>
            <a:off x="4955125" y="1779237"/>
            <a:ext cx="3140700" cy="4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1"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6"/>
          </p:nvPr>
        </p:nvSpPr>
        <p:spPr>
          <a:xfrm>
            <a:off x="4955136" y="2157960"/>
            <a:ext cx="2499000" cy="54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7" hasCustomPrompt="1"/>
          </p:nvPr>
        </p:nvSpPr>
        <p:spPr>
          <a:xfrm>
            <a:off x="1327836" y="2724162"/>
            <a:ext cx="911100" cy="7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8"/>
          </p:nvPr>
        </p:nvSpPr>
        <p:spPr>
          <a:xfrm>
            <a:off x="1327826" y="3416954"/>
            <a:ext cx="3140700" cy="4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1"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9"/>
          </p:nvPr>
        </p:nvSpPr>
        <p:spPr>
          <a:xfrm>
            <a:off x="1327836" y="3795822"/>
            <a:ext cx="2499000" cy="54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 idx="13" hasCustomPrompt="1"/>
          </p:nvPr>
        </p:nvSpPr>
        <p:spPr>
          <a:xfrm>
            <a:off x="4955136" y="2724162"/>
            <a:ext cx="911100" cy="7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14"/>
          </p:nvPr>
        </p:nvSpPr>
        <p:spPr>
          <a:xfrm>
            <a:off x="4955125" y="3416955"/>
            <a:ext cx="3140700" cy="4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1"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subTitle" idx="15"/>
          </p:nvPr>
        </p:nvSpPr>
        <p:spPr>
          <a:xfrm>
            <a:off x="4955136" y="3795822"/>
            <a:ext cx="2499000" cy="54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3_2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18900044" scaled="0"/>
        </a:gra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19"/>
          <p:cNvGrpSpPr/>
          <p:nvPr/>
        </p:nvGrpSpPr>
        <p:grpSpPr>
          <a:xfrm>
            <a:off x="-594014" y="-19776"/>
            <a:ext cx="9738014" cy="5342996"/>
            <a:chOff x="-594014" y="-19776"/>
            <a:chExt cx="9738014" cy="5342996"/>
          </a:xfrm>
        </p:grpSpPr>
        <p:sp>
          <p:nvSpPr>
            <p:cNvPr id="184" name="Google Shape;184;p19"/>
            <p:cNvSpPr/>
            <p:nvPr/>
          </p:nvSpPr>
          <p:spPr>
            <a:xfrm rot="-5400000">
              <a:off x="6213600" y="2216125"/>
              <a:ext cx="5146500" cy="71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9"/>
            <p:cNvSpPr/>
            <p:nvPr/>
          </p:nvSpPr>
          <p:spPr>
            <a:xfrm rot="10800000" flipH="1">
              <a:off x="-26301" y="-19776"/>
              <a:ext cx="8450292" cy="384601"/>
            </a:xfrm>
            <a:custGeom>
              <a:avLst/>
              <a:gdLst/>
              <a:ahLst/>
              <a:cxnLst/>
              <a:rect l="l" t="t" r="r" b="b"/>
              <a:pathLst>
                <a:path w="52272" h="2379" fill="none" extrusionOk="0">
                  <a:moveTo>
                    <a:pt x="0" y="1"/>
                  </a:moveTo>
                  <a:lnTo>
                    <a:pt x="23309" y="1"/>
                  </a:lnTo>
                  <a:lnTo>
                    <a:pt x="25683" y="2378"/>
                  </a:lnTo>
                  <a:lnTo>
                    <a:pt x="52272" y="2378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409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9"/>
            <p:cNvSpPr/>
            <p:nvPr/>
          </p:nvSpPr>
          <p:spPr>
            <a:xfrm>
              <a:off x="-9500" y="4598900"/>
              <a:ext cx="8438595" cy="544632"/>
            </a:xfrm>
            <a:custGeom>
              <a:avLst/>
              <a:gdLst/>
              <a:ahLst/>
              <a:cxnLst/>
              <a:rect l="l" t="t" r="r" b="b"/>
              <a:pathLst>
                <a:path w="337274" h="26384" extrusionOk="0">
                  <a:moveTo>
                    <a:pt x="95" y="0"/>
                  </a:moveTo>
                  <a:lnTo>
                    <a:pt x="0" y="26384"/>
                  </a:lnTo>
                  <a:lnTo>
                    <a:pt x="337274" y="26348"/>
                  </a:lnTo>
                  <a:lnTo>
                    <a:pt x="337274" y="5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187" name="Google Shape;187;p19"/>
            <p:cNvSpPr/>
            <p:nvPr/>
          </p:nvSpPr>
          <p:spPr>
            <a:xfrm>
              <a:off x="5065975" y="4606475"/>
              <a:ext cx="1099425" cy="547350"/>
            </a:xfrm>
            <a:custGeom>
              <a:avLst/>
              <a:gdLst/>
              <a:ahLst/>
              <a:cxnLst/>
              <a:rect l="l" t="t" r="r" b="b"/>
              <a:pathLst>
                <a:path w="43977" h="21894" extrusionOk="0">
                  <a:moveTo>
                    <a:pt x="5575" y="0"/>
                  </a:moveTo>
                  <a:lnTo>
                    <a:pt x="0" y="21846"/>
                  </a:lnTo>
                  <a:lnTo>
                    <a:pt x="38362" y="21894"/>
                  </a:lnTo>
                  <a:lnTo>
                    <a:pt x="43977" y="8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  <p:sp>
          <p:nvSpPr>
            <p:cNvPr id="188" name="Google Shape;188;p19"/>
            <p:cNvSpPr/>
            <p:nvPr/>
          </p:nvSpPr>
          <p:spPr>
            <a:xfrm>
              <a:off x="6318950" y="4609250"/>
              <a:ext cx="2111125" cy="541900"/>
            </a:xfrm>
            <a:custGeom>
              <a:avLst/>
              <a:gdLst/>
              <a:ahLst/>
              <a:cxnLst/>
              <a:rect l="l" t="t" r="r" b="b"/>
              <a:pathLst>
                <a:path w="84445" h="21676" extrusionOk="0">
                  <a:moveTo>
                    <a:pt x="5603" y="0"/>
                  </a:moveTo>
                  <a:lnTo>
                    <a:pt x="0" y="21676"/>
                  </a:lnTo>
                  <a:lnTo>
                    <a:pt x="84445" y="21502"/>
                  </a:lnTo>
                  <a:lnTo>
                    <a:pt x="84445" y="4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  <p:sp>
          <p:nvSpPr>
            <p:cNvPr id="189" name="Google Shape;189;p19"/>
            <p:cNvSpPr/>
            <p:nvPr/>
          </p:nvSpPr>
          <p:spPr>
            <a:xfrm flipH="1">
              <a:off x="-594014" y="4873823"/>
              <a:ext cx="5349365" cy="449396"/>
            </a:xfrm>
            <a:custGeom>
              <a:avLst/>
              <a:gdLst/>
              <a:ahLst/>
              <a:cxnLst/>
              <a:rect l="l" t="t" r="r" b="b"/>
              <a:pathLst>
                <a:path w="56278" h="4728" fill="none" extrusionOk="0">
                  <a:moveTo>
                    <a:pt x="0" y="4727"/>
                  </a:moveTo>
                  <a:lnTo>
                    <a:pt x="25536" y="4727"/>
                  </a:lnTo>
                  <a:lnTo>
                    <a:pt x="30262" y="1"/>
                  </a:lnTo>
                  <a:lnTo>
                    <a:pt x="56277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409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" name="Google Shape;190;p19"/>
          <p:cNvSpPr txBox="1">
            <a:spLocks noGrp="1"/>
          </p:cNvSpPr>
          <p:nvPr>
            <p:ph type="title"/>
          </p:nvPr>
        </p:nvSpPr>
        <p:spPr>
          <a:xfrm>
            <a:off x="714675" y="521225"/>
            <a:ext cx="77148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9"/>
          <p:cNvSpPr txBox="1">
            <a:spLocks noGrp="1"/>
          </p:cNvSpPr>
          <p:nvPr>
            <p:ph type="subTitle" idx="1"/>
          </p:nvPr>
        </p:nvSpPr>
        <p:spPr>
          <a:xfrm>
            <a:off x="1020337" y="1894645"/>
            <a:ext cx="3138900" cy="4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 sz="2200" b="1"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9pPr>
          </a:lstStyle>
          <a:p>
            <a:endParaRPr/>
          </a:p>
        </p:txBody>
      </p:sp>
      <p:sp>
        <p:nvSpPr>
          <p:cNvPr id="192" name="Google Shape;192;p19"/>
          <p:cNvSpPr txBox="1">
            <a:spLocks noGrp="1"/>
          </p:cNvSpPr>
          <p:nvPr>
            <p:ph type="subTitle" idx="2"/>
          </p:nvPr>
        </p:nvSpPr>
        <p:spPr>
          <a:xfrm>
            <a:off x="1020338" y="2226479"/>
            <a:ext cx="3138900" cy="5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9"/>
          <p:cNvSpPr txBox="1">
            <a:spLocks noGrp="1"/>
          </p:cNvSpPr>
          <p:nvPr>
            <p:ph type="subTitle" idx="3"/>
          </p:nvPr>
        </p:nvSpPr>
        <p:spPr>
          <a:xfrm>
            <a:off x="4984750" y="1894654"/>
            <a:ext cx="3138900" cy="4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 sz="2200" b="1"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9pPr>
          </a:lstStyle>
          <a:p>
            <a:endParaRPr/>
          </a:p>
        </p:txBody>
      </p:sp>
      <p:sp>
        <p:nvSpPr>
          <p:cNvPr id="194" name="Google Shape;194;p19"/>
          <p:cNvSpPr txBox="1">
            <a:spLocks noGrp="1"/>
          </p:cNvSpPr>
          <p:nvPr>
            <p:ph type="subTitle" idx="4"/>
          </p:nvPr>
        </p:nvSpPr>
        <p:spPr>
          <a:xfrm>
            <a:off x="4984751" y="2226487"/>
            <a:ext cx="3138900" cy="5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9"/>
          <p:cNvSpPr txBox="1">
            <a:spLocks noGrp="1"/>
          </p:cNvSpPr>
          <p:nvPr>
            <p:ph type="subTitle" idx="5"/>
          </p:nvPr>
        </p:nvSpPr>
        <p:spPr>
          <a:xfrm>
            <a:off x="1020337" y="3514811"/>
            <a:ext cx="3138900" cy="4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 sz="2200" b="1"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9pPr>
          </a:lstStyle>
          <a:p>
            <a:endParaRPr/>
          </a:p>
        </p:txBody>
      </p:sp>
      <p:sp>
        <p:nvSpPr>
          <p:cNvPr id="196" name="Google Shape;196;p19"/>
          <p:cNvSpPr txBox="1">
            <a:spLocks noGrp="1"/>
          </p:cNvSpPr>
          <p:nvPr>
            <p:ph type="subTitle" idx="6"/>
          </p:nvPr>
        </p:nvSpPr>
        <p:spPr>
          <a:xfrm>
            <a:off x="1020350" y="3846645"/>
            <a:ext cx="3138900" cy="5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9"/>
          <p:cNvSpPr txBox="1">
            <a:spLocks noGrp="1"/>
          </p:cNvSpPr>
          <p:nvPr>
            <p:ph type="subTitle" idx="7"/>
          </p:nvPr>
        </p:nvSpPr>
        <p:spPr>
          <a:xfrm>
            <a:off x="4984750" y="3514814"/>
            <a:ext cx="3138900" cy="4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 sz="2200" b="1"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8"/>
          </p:nvPr>
        </p:nvSpPr>
        <p:spPr>
          <a:xfrm>
            <a:off x="4984751" y="3846647"/>
            <a:ext cx="3138900" cy="5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13500032" scaled="0"/>
        </a:grad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" name="Google Shape;326;p29"/>
          <p:cNvGrpSpPr/>
          <p:nvPr/>
        </p:nvGrpSpPr>
        <p:grpSpPr>
          <a:xfrm>
            <a:off x="-561900" y="-1500"/>
            <a:ext cx="9789322" cy="5146500"/>
            <a:chOff x="-561900" y="-1500"/>
            <a:chExt cx="9789322" cy="5146500"/>
          </a:xfrm>
        </p:grpSpPr>
        <p:sp>
          <p:nvSpPr>
            <p:cNvPr id="327" name="Google Shape;327;p29"/>
            <p:cNvSpPr/>
            <p:nvPr/>
          </p:nvSpPr>
          <p:spPr>
            <a:xfrm rot="-5400000">
              <a:off x="-2216100" y="2214600"/>
              <a:ext cx="5146500" cy="71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9"/>
            <p:cNvSpPr/>
            <p:nvPr/>
          </p:nvSpPr>
          <p:spPr>
            <a:xfrm flipH="1">
              <a:off x="-159976" y="4451050"/>
              <a:ext cx="9387398" cy="427251"/>
            </a:xfrm>
            <a:custGeom>
              <a:avLst/>
              <a:gdLst/>
              <a:ahLst/>
              <a:cxnLst/>
              <a:rect l="l" t="t" r="r" b="b"/>
              <a:pathLst>
                <a:path w="52272" h="2379" fill="none" extrusionOk="0">
                  <a:moveTo>
                    <a:pt x="0" y="1"/>
                  </a:moveTo>
                  <a:lnTo>
                    <a:pt x="23309" y="1"/>
                  </a:lnTo>
                  <a:lnTo>
                    <a:pt x="25683" y="2378"/>
                  </a:lnTo>
                  <a:lnTo>
                    <a:pt x="52272" y="2378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409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9"/>
            <p:cNvSpPr/>
            <p:nvPr/>
          </p:nvSpPr>
          <p:spPr>
            <a:xfrm rot="10800000" flipH="1">
              <a:off x="-561900" y="230053"/>
              <a:ext cx="9763125" cy="304800"/>
            </a:xfrm>
            <a:custGeom>
              <a:avLst/>
              <a:gdLst/>
              <a:ahLst/>
              <a:cxnLst/>
              <a:rect l="l" t="t" r="r" b="b"/>
              <a:pathLst>
                <a:path w="390525" h="12192" extrusionOk="0">
                  <a:moveTo>
                    <a:pt x="0" y="12192"/>
                  </a:moveTo>
                  <a:lnTo>
                    <a:pt x="164973" y="12192"/>
                  </a:lnTo>
                  <a:lnTo>
                    <a:pt x="176022" y="0"/>
                  </a:lnTo>
                  <a:lnTo>
                    <a:pt x="390525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30" name="Google Shape;330;p29"/>
          <p:cNvSpPr txBox="1">
            <a:spLocks noGrp="1"/>
          </p:cNvSpPr>
          <p:nvPr>
            <p:ph type="title"/>
          </p:nvPr>
        </p:nvSpPr>
        <p:spPr>
          <a:xfrm>
            <a:off x="714675" y="521225"/>
            <a:ext cx="77148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2_1_1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18900732" scaled="0"/>
        </a:gra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Google Shape;332;p30"/>
          <p:cNvGrpSpPr/>
          <p:nvPr/>
        </p:nvGrpSpPr>
        <p:grpSpPr>
          <a:xfrm>
            <a:off x="-232900" y="-58626"/>
            <a:ext cx="10141432" cy="5348633"/>
            <a:chOff x="-232900" y="-58626"/>
            <a:chExt cx="10141432" cy="5348633"/>
          </a:xfrm>
        </p:grpSpPr>
        <p:sp>
          <p:nvSpPr>
            <p:cNvPr id="333" name="Google Shape;333;p30"/>
            <p:cNvSpPr/>
            <p:nvPr/>
          </p:nvSpPr>
          <p:spPr>
            <a:xfrm>
              <a:off x="6558107" y="4613307"/>
              <a:ext cx="1130850" cy="676700"/>
            </a:xfrm>
            <a:custGeom>
              <a:avLst/>
              <a:gdLst/>
              <a:ahLst/>
              <a:cxnLst/>
              <a:rect l="l" t="t" r="r" b="b"/>
              <a:pathLst>
                <a:path w="45234" h="27068" extrusionOk="0">
                  <a:moveTo>
                    <a:pt x="6867" y="0"/>
                  </a:moveTo>
                  <a:lnTo>
                    <a:pt x="0" y="26756"/>
                  </a:lnTo>
                  <a:lnTo>
                    <a:pt x="38270" y="27068"/>
                  </a:lnTo>
                  <a:lnTo>
                    <a:pt x="45234" y="9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  <p:sp>
          <p:nvSpPr>
            <p:cNvPr id="334" name="Google Shape;334;p30"/>
            <p:cNvSpPr/>
            <p:nvPr/>
          </p:nvSpPr>
          <p:spPr>
            <a:xfrm>
              <a:off x="7886832" y="4613307"/>
              <a:ext cx="2021700" cy="668900"/>
            </a:xfrm>
            <a:custGeom>
              <a:avLst/>
              <a:gdLst/>
              <a:ahLst/>
              <a:cxnLst/>
              <a:rect l="l" t="t" r="r" b="b"/>
              <a:pathLst>
                <a:path w="80868" h="26756" extrusionOk="0">
                  <a:moveTo>
                    <a:pt x="6867" y="0"/>
                  </a:moveTo>
                  <a:lnTo>
                    <a:pt x="0" y="26756"/>
                  </a:lnTo>
                  <a:lnTo>
                    <a:pt x="80868" y="26602"/>
                  </a:lnTo>
                  <a:lnTo>
                    <a:pt x="80866" y="27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  <p:sp>
          <p:nvSpPr>
            <p:cNvPr id="335" name="Google Shape;335;p30"/>
            <p:cNvSpPr/>
            <p:nvPr/>
          </p:nvSpPr>
          <p:spPr>
            <a:xfrm rot="-5400000">
              <a:off x="-2216100" y="2214600"/>
              <a:ext cx="5146500" cy="71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0"/>
            <p:cNvSpPr/>
            <p:nvPr/>
          </p:nvSpPr>
          <p:spPr>
            <a:xfrm flipH="1">
              <a:off x="-33789" y="-58626"/>
              <a:ext cx="9297685" cy="598895"/>
            </a:xfrm>
            <a:custGeom>
              <a:avLst/>
              <a:gdLst/>
              <a:ahLst/>
              <a:cxnLst/>
              <a:rect l="l" t="t" r="r" b="b"/>
              <a:pathLst>
                <a:path w="58499" h="3768" fill="none" extrusionOk="0">
                  <a:moveTo>
                    <a:pt x="58499" y="2472"/>
                  </a:moveTo>
                  <a:lnTo>
                    <a:pt x="44663" y="2472"/>
                  </a:lnTo>
                  <a:lnTo>
                    <a:pt x="42191" y="0"/>
                  </a:lnTo>
                  <a:lnTo>
                    <a:pt x="27753" y="0"/>
                  </a:lnTo>
                  <a:lnTo>
                    <a:pt x="23986" y="3768"/>
                  </a:lnTo>
                  <a:lnTo>
                    <a:pt x="0" y="3768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409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0"/>
            <p:cNvSpPr/>
            <p:nvPr/>
          </p:nvSpPr>
          <p:spPr>
            <a:xfrm rot="10800000" flipH="1">
              <a:off x="-232900" y="4610587"/>
              <a:ext cx="9763125" cy="304800"/>
            </a:xfrm>
            <a:custGeom>
              <a:avLst/>
              <a:gdLst/>
              <a:ahLst/>
              <a:cxnLst/>
              <a:rect l="l" t="t" r="r" b="b"/>
              <a:pathLst>
                <a:path w="390525" h="12192" extrusionOk="0">
                  <a:moveTo>
                    <a:pt x="0" y="12192"/>
                  </a:moveTo>
                  <a:lnTo>
                    <a:pt x="164973" y="12192"/>
                  </a:lnTo>
                  <a:lnTo>
                    <a:pt x="176022" y="0"/>
                  </a:lnTo>
                  <a:lnTo>
                    <a:pt x="390525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38" name="Google Shape;338;p30"/>
          <p:cNvSpPr txBox="1">
            <a:spLocks noGrp="1"/>
          </p:cNvSpPr>
          <p:nvPr>
            <p:ph type="title"/>
          </p:nvPr>
        </p:nvSpPr>
        <p:spPr>
          <a:xfrm>
            <a:off x="714675" y="521225"/>
            <a:ext cx="77148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8099331" scaled="0"/>
        </a:gradFill>
        <a:effectLst/>
      </p:bgPr>
    </p:bg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" name="Google Shape;354;p33"/>
          <p:cNvGrpSpPr/>
          <p:nvPr/>
        </p:nvGrpSpPr>
        <p:grpSpPr>
          <a:xfrm>
            <a:off x="-232900" y="-58626"/>
            <a:ext cx="10141432" cy="5348633"/>
            <a:chOff x="-232900" y="-58626"/>
            <a:chExt cx="10141432" cy="5348633"/>
          </a:xfrm>
        </p:grpSpPr>
        <p:sp>
          <p:nvSpPr>
            <p:cNvPr id="355" name="Google Shape;355;p33"/>
            <p:cNvSpPr/>
            <p:nvPr/>
          </p:nvSpPr>
          <p:spPr>
            <a:xfrm flipH="1">
              <a:off x="-33789" y="-58626"/>
              <a:ext cx="9297685" cy="598895"/>
            </a:xfrm>
            <a:custGeom>
              <a:avLst/>
              <a:gdLst/>
              <a:ahLst/>
              <a:cxnLst/>
              <a:rect l="l" t="t" r="r" b="b"/>
              <a:pathLst>
                <a:path w="58499" h="3768" fill="none" extrusionOk="0">
                  <a:moveTo>
                    <a:pt x="58499" y="2472"/>
                  </a:moveTo>
                  <a:lnTo>
                    <a:pt x="44663" y="2472"/>
                  </a:lnTo>
                  <a:lnTo>
                    <a:pt x="42191" y="0"/>
                  </a:lnTo>
                  <a:lnTo>
                    <a:pt x="27753" y="0"/>
                  </a:lnTo>
                  <a:lnTo>
                    <a:pt x="23986" y="3768"/>
                  </a:lnTo>
                  <a:lnTo>
                    <a:pt x="0" y="3768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409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3"/>
            <p:cNvSpPr/>
            <p:nvPr/>
          </p:nvSpPr>
          <p:spPr>
            <a:xfrm rot="10800000" flipH="1">
              <a:off x="-232900" y="4610587"/>
              <a:ext cx="9763125" cy="304800"/>
            </a:xfrm>
            <a:custGeom>
              <a:avLst/>
              <a:gdLst/>
              <a:ahLst/>
              <a:cxnLst/>
              <a:rect l="l" t="t" r="r" b="b"/>
              <a:pathLst>
                <a:path w="390525" h="12192" extrusionOk="0">
                  <a:moveTo>
                    <a:pt x="0" y="12192"/>
                  </a:moveTo>
                  <a:lnTo>
                    <a:pt x="164973" y="12192"/>
                  </a:lnTo>
                  <a:lnTo>
                    <a:pt x="176022" y="0"/>
                  </a:lnTo>
                  <a:lnTo>
                    <a:pt x="390525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7" name="Google Shape;357;p33"/>
            <p:cNvSpPr/>
            <p:nvPr/>
          </p:nvSpPr>
          <p:spPr>
            <a:xfrm>
              <a:off x="6558107" y="4613307"/>
              <a:ext cx="1130850" cy="676700"/>
            </a:xfrm>
            <a:custGeom>
              <a:avLst/>
              <a:gdLst/>
              <a:ahLst/>
              <a:cxnLst/>
              <a:rect l="l" t="t" r="r" b="b"/>
              <a:pathLst>
                <a:path w="45234" h="27068" extrusionOk="0">
                  <a:moveTo>
                    <a:pt x="6867" y="0"/>
                  </a:moveTo>
                  <a:lnTo>
                    <a:pt x="0" y="26756"/>
                  </a:lnTo>
                  <a:lnTo>
                    <a:pt x="38270" y="27068"/>
                  </a:lnTo>
                  <a:lnTo>
                    <a:pt x="45234" y="9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  <p:sp>
          <p:nvSpPr>
            <p:cNvPr id="358" name="Google Shape;358;p33"/>
            <p:cNvSpPr/>
            <p:nvPr/>
          </p:nvSpPr>
          <p:spPr>
            <a:xfrm>
              <a:off x="7886832" y="4613307"/>
              <a:ext cx="2021700" cy="668900"/>
            </a:xfrm>
            <a:custGeom>
              <a:avLst/>
              <a:gdLst/>
              <a:ahLst/>
              <a:cxnLst/>
              <a:rect l="l" t="t" r="r" b="b"/>
              <a:pathLst>
                <a:path w="80868" h="26756" extrusionOk="0">
                  <a:moveTo>
                    <a:pt x="6867" y="0"/>
                  </a:moveTo>
                  <a:lnTo>
                    <a:pt x="0" y="26756"/>
                  </a:lnTo>
                  <a:lnTo>
                    <a:pt x="80868" y="26602"/>
                  </a:lnTo>
                  <a:lnTo>
                    <a:pt x="80866" y="27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18900732" scaled="0"/>
        </a:gradFill>
        <a:effectLst/>
      </p:bgPr>
    </p:bg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" name="Google Shape;360;p34"/>
          <p:cNvGrpSpPr/>
          <p:nvPr/>
        </p:nvGrpSpPr>
        <p:grpSpPr>
          <a:xfrm>
            <a:off x="-594014" y="-19776"/>
            <a:ext cx="9738014" cy="5342996"/>
            <a:chOff x="-594014" y="-19776"/>
            <a:chExt cx="9738014" cy="5342996"/>
          </a:xfrm>
        </p:grpSpPr>
        <p:sp>
          <p:nvSpPr>
            <p:cNvPr id="361" name="Google Shape;361;p34"/>
            <p:cNvSpPr/>
            <p:nvPr/>
          </p:nvSpPr>
          <p:spPr>
            <a:xfrm rot="-5400000">
              <a:off x="6213600" y="2216125"/>
              <a:ext cx="5146500" cy="71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4"/>
            <p:cNvSpPr/>
            <p:nvPr/>
          </p:nvSpPr>
          <p:spPr>
            <a:xfrm rot="10800000" flipH="1">
              <a:off x="-26301" y="-19776"/>
              <a:ext cx="8450292" cy="384601"/>
            </a:xfrm>
            <a:custGeom>
              <a:avLst/>
              <a:gdLst/>
              <a:ahLst/>
              <a:cxnLst/>
              <a:rect l="l" t="t" r="r" b="b"/>
              <a:pathLst>
                <a:path w="52272" h="2379" fill="none" extrusionOk="0">
                  <a:moveTo>
                    <a:pt x="0" y="1"/>
                  </a:moveTo>
                  <a:lnTo>
                    <a:pt x="23309" y="1"/>
                  </a:lnTo>
                  <a:lnTo>
                    <a:pt x="25683" y="2378"/>
                  </a:lnTo>
                  <a:lnTo>
                    <a:pt x="52272" y="2378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409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4"/>
            <p:cNvSpPr/>
            <p:nvPr/>
          </p:nvSpPr>
          <p:spPr>
            <a:xfrm>
              <a:off x="-9500" y="4598900"/>
              <a:ext cx="8438595" cy="544632"/>
            </a:xfrm>
            <a:custGeom>
              <a:avLst/>
              <a:gdLst/>
              <a:ahLst/>
              <a:cxnLst/>
              <a:rect l="l" t="t" r="r" b="b"/>
              <a:pathLst>
                <a:path w="337274" h="26384" extrusionOk="0">
                  <a:moveTo>
                    <a:pt x="95" y="0"/>
                  </a:moveTo>
                  <a:lnTo>
                    <a:pt x="0" y="26384"/>
                  </a:lnTo>
                  <a:lnTo>
                    <a:pt x="337274" y="26348"/>
                  </a:lnTo>
                  <a:lnTo>
                    <a:pt x="337274" y="5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364" name="Google Shape;364;p34"/>
            <p:cNvSpPr/>
            <p:nvPr/>
          </p:nvSpPr>
          <p:spPr>
            <a:xfrm>
              <a:off x="5065975" y="4606475"/>
              <a:ext cx="1099425" cy="547350"/>
            </a:xfrm>
            <a:custGeom>
              <a:avLst/>
              <a:gdLst/>
              <a:ahLst/>
              <a:cxnLst/>
              <a:rect l="l" t="t" r="r" b="b"/>
              <a:pathLst>
                <a:path w="43977" h="21894" extrusionOk="0">
                  <a:moveTo>
                    <a:pt x="5575" y="0"/>
                  </a:moveTo>
                  <a:lnTo>
                    <a:pt x="0" y="21846"/>
                  </a:lnTo>
                  <a:lnTo>
                    <a:pt x="38362" y="21894"/>
                  </a:lnTo>
                  <a:lnTo>
                    <a:pt x="43977" y="8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  <p:sp>
          <p:nvSpPr>
            <p:cNvPr id="365" name="Google Shape;365;p34"/>
            <p:cNvSpPr/>
            <p:nvPr/>
          </p:nvSpPr>
          <p:spPr>
            <a:xfrm>
              <a:off x="6318950" y="4609250"/>
              <a:ext cx="2111125" cy="541900"/>
            </a:xfrm>
            <a:custGeom>
              <a:avLst/>
              <a:gdLst/>
              <a:ahLst/>
              <a:cxnLst/>
              <a:rect l="l" t="t" r="r" b="b"/>
              <a:pathLst>
                <a:path w="84445" h="21676" extrusionOk="0">
                  <a:moveTo>
                    <a:pt x="5603" y="0"/>
                  </a:moveTo>
                  <a:lnTo>
                    <a:pt x="0" y="21676"/>
                  </a:lnTo>
                  <a:lnTo>
                    <a:pt x="84445" y="21502"/>
                  </a:lnTo>
                  <a:lnTo>
                    <a:pt x="84445" y="4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  <p:sp>
          <p:nvSpPr>
            <p:cNvPr id="366" name="Google Shape;366;p34"/>
            <p:cNvSpPr/>
            <p:nvPr/>
          </p:nvSpPr>
          <p:spPr>
            <a:xfrm flipH="1">
              <a:off x="-594014" y="4873823"/>
              <a:ext cx="5349365" cy="449396"/>
            </a:xfrm>
            <a:custGeom>
              <a:avLst/>
              <a:gdLst/>
              <a:ahLst/>
              <a:cxnLst/>
              <a:rect l="l" t="t" r="r" b="b"/>
              <a:pathLst>
                <a:path w="56278" h="4728" fill="none" extrusionOk="0">
                  <a:moveTo>
                    <a:pt x="0" y="4727"/>
                  </a:moveTo>
                  <a:lnTo>
                    <a:pt x="25536" y="4727"/>
                  </a:lnTo>
                  <a:lnTo>
                    <a:pt x="30262" y="1"/>
                  </a:lnTo>
                  <a:lnTo>
                    <a:pt x="56277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409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675" y="521225"/>
            <a:ext cx="7714800" cy="5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mbay"/>
              <a:buNone/>
              <a:defRPr sz="3300" b="1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mbay"/>
              <a:buNone/>
              <a:defRPr sz="3300" b="1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mbay"/>
              <a:buNone/>
              <a:defRPr sz="3300" b="1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mbay"/>
              <a:buNone/>
              <a:defRPr sz="3300" b="1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mbay"/>
              <a:buNone/>
              <a:defRPr sz="3300" b="1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mbay"/>
              <a:buNone/>
              <a:defRPr sz="3300" b="1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mbay"/>
              <a:buNone/>
              <a:defRPr sz="3300" b="1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mbay"/>
              <a:buNone/>
              <a:defRPr sz="3300" b="1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mbay"/>
              <a:buNone/>
              <a:defRPr sz="3300" b="1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675" y="1159054"/>
            <a:ext cx="7714800" cy="3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59" r:id="rId3"/>
    <p:sldLayoutId id="2147483665" r:id="rId4"/>
    <p:sldLayoutId id="2147483675" r:id="rId5"/>
    <p:sldLayoutId id="2147483676" r:id="rId6"/>
    <p:sldLayoutId id="2147483679" r:id="rId7"/>
    <p:sldLayoutId id="214748368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8"/>
          <p:cNvSpPr/>
          <p:nvPr/>
        </p:nvSpPr>
        <p:spPr>
          <a:xfrm rot="10800000" flipH="1">
            <a:off x="0" y="548353"/>
            <a:ext cx="9144000" cy="381896"/>
          </a:xfrm>
          <a:custGeom>
            <a:avLst/>
            <a:gdLst/>
            <a:ahLst/>
            <a:cxnLst/>
            <a:rect l="l" t="t" r="r" b="b"/>
            <a:pathLst>
              <a:path w="58499" h="3768" fill="none" extrusionOk="0">
                <a:moveTo>
                  <a:pt x="58499" y="2472"/>
                </a:moveTo>
                <a:lnTo>
                  <a:pt x="44663" y="2472"/>
                </a:lnTo>
                <a:lnTo>
                  <a:pt x="42191" y="0"/>
                </a:lnTo>
                <a:lnTo>
                  <a:pt x="27753" y="0"/>
                </a:lnTo>
                <a:lnTo>
                  <a:pt x="23986" y="3768"/>
                </a:lnTo>
                <a:lnTo>
                  <a:pt x="0" y="3768"/>
                </a:lnTo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miter lim="409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3" name="Google Shape;383;p38"/>
          <p:cNvSpPr txBox="1">
            <a:spLocks noGrp="1"/>
          </p:cNvSpPr>
          <p:nvPr>
            <p:ph type="ctrTitle"/>
          </p:nvPr>
        </p:nvSpPr>
        <p:spPr>
          <a:xfrm>
            <a:off x="2379527" y="1722454"/>
            <a:ext cx="4644515" cy="111428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5400" dirty="0">
                <a:latin typeface="Maiandra GD" panose="020E0502030308020204" pitchFamily="34" charset="0"/>
              </a:rPr>
              <a:t>Automatronix</a:t>
            </a:r>
            <a:endParaRPr sz="5400" dirty="0">
              <a:latin typeface="Maiandra GD" panose="020E0502030308020204" pitchFamily="34" charset="0"/>
            </a:endParaRPr>
          </a:p>
        </p:txBody>
      </p:sp>
      <p:sp>
        <p:nvSpPr>
          <p:cNvPr id="384" name="Google Shape;384;p38"/>
          <p:cNvSpPr txBox="1">
            <a:spLocks noGrp="1"/>
          </p:cNvSpPr>
          <p:nvPr>
            <p:ph type="subTitle" idx="1"/>
          </p:nvPr>
        </p:nvSpPr>
        <p:spPr>
          <a:xfrm>
            <a:off x="2998590" y="2624210"/>
            <a:ext cx="3146819" cy="44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</a:pPr>
            <a:r>
              <a:rPr lang="en-US" dirty="0"/>
              <a:t>READY TO TRAVEL WITH US?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D2A35C-8D40-4349-833C-FF8CDB789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39301"/>
            <a:ext cx="2557942" cy="26196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0504 -0.01049 L 3.88889E-6 1.23457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43" y="5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1000"/>
                                        <p:tgtEl>
                                          <p:spTgt spid="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3" grpId="0"/>
      <p:bldP spid="38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0"/>
          <p:cNvSpPr txBox="1">
            <a:spLocks noGrp="1"/>
          </p:cNvSpPr>
          <p:nvPr>
            <p:ph type="title"/>
          </p:nvPr>
        </p:nvSpPr>
        <p:spPr>
          <a:xfrm>
            <a:off x="611126" y="411557"/>
            <a:ext cx="77148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300" dirty="0"/>
              <a:t>Table of contents</a:t>
            </a:r>
            <a:endParaRPr sz="3300" dirty="0"/>
          </a:p>
        </p:txBody>
      </p:sp>
      <p:sp>
        <p:nvSpPr>
          <p:cNvPr id="400" name="Google Shape;400;p40"/>
          <p:cNvSpPr txBox="1">
            <a:spLocks noGrp="1"/>
          </p:cNvSpPr>
          <p:nvPr>
            <p:ph type="title" idx="2"/>
          </p:nvPr>
        </p:nvSpPr>
        <p:spPr>
          <a:xfrm>
            <a:off x="1327836" y="1086551"/>
            <a:ext cx="911100" cy="7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01" name="Google Shape;401;p40"/>
          <p:cNvSpPr txBox="1">
            <a:spLocks noGrp="1"/>
          </p:cNvSpPr>
          <p:nvPr>
            <p:ph type="subTitle" idx="1"/>
          </p:nvPr>
        </p:nvSpPr>
        <p:spPr>
          <a:xfrm>
            <a:off x="1327826" y="1779237"/>
            <a:ext cx="3140700" cy="4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Team</a:t>
            </a:r>
            <a:endParaRPr dirty="0"/>
          </a:p>
        </p:txBody>
      </p:sp>
      <p:sp>
        <p:nvSpPr>
          <p:cNvPr id="402" name="Google Shape;402;p40"/>
          <p:cNvSpPr txBox="1">
            <a:spLocks noGrp="1"/>
          </p:cNvSpPr>
          <p:nvPr>
            <p:ph type="subTitle" idx="3"/>
          </p:nvPr>
        </p:nvSpPr>
        <p:spPr>
          <a:xfrm>
            <a:off x="1327836" y="2157960"/>
            <a:ext cx="2499000" cy="54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The team that made this possible</a:t>
            </a:r>
            <a:endParaRPr dirty="0"/>
          </a:p>
        </p:txBody>
      </p:sp>
      <p:sp>
        <p:nvSpPr>
          <p:cNvPr id="403" name="Google Shape;403;p40"/>
          <p:cNvSpPr txBox="1">
            <a:spLocks noGrp="1"/>
          </p:cNvSpPr>
          <p:nvPr>
            <p:ph type="title" idx="4"/>
          </p:nvPr>
        </p:nvSpPr>
        <p:spPr>
          <a:xfrm>
            <a:off x="4955136" y="1086551"/>
            <a:ext cx="911100" cy="7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04" name="Google Shape;404;p40"/>
          <p:cNvSpPr txBox="1">
            <a:spLocks noGrp="1"/>
          </p:cNvSpPr>
          <p:nvPr>
            <p:ph type="subTitle" idx="5"/>
          </p:nvPr>
        </p:nvSpPr>
        <p:spPr>
          <a:xfrm>
            <a:off x="4955125" y="1779237"/>
            <a:ext cx="3140700" cy="4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buSzPts val="1100"/>
            </a:pPr>
            <a:r>
              <a:rPr lang="en" dirty="0"/>
              <a:t>Our goal</a:t>
            </a:r>
            <a:endParaRPr dirty="0"/>
          </a:p>
        </p:txBody>
      </p:sp>
      <p:sp>
        <p:nvSpPr>
          <p:cNvPr id="405" name="Google Shape;405;p40"/>
          <p:cNvSpPr txBox="1">
            <a:spLocks noGrp="1"/>
          </p:cNvSpPr>
          <p:nvPr>
            <p:ph type="subTitle" idx="6"/>
          </p:nvPr>
        </p:nvSpPr>
        <p:spPr>
          <a:xfrm>
            <a:off x="4955125" y="2084337"/>
            <a:ext cx="2499000" cy="4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buSzPts val="1100"/>
            </a:pPr>
            <a:r>
              <a:rPr lang="en-US" dirty="0"/>
              <a:t>What we strive for </a:t>
            </a:r>
            <a:endParaRPr dirty="0"/>
          </a:p>
        </p:txBody>
      </p:sp>
      <p:sp>
        <p:nvSpPr>
          <p:cNvPr id="406" name="Google Shape;406;p40"/>
          <p:cNvSpPr txBox="1">
            <a:spLocks noGrp="1"/>
          </p:cNvSpPr>
          <p:nvPr>
            <p:ph type="title" idx="7"/>
          </p:nvPr>
        </p:nvSpPr>
        <p:spPr>
          <a:xfrm>
            <a:off x="1327836" y="2724162"/>
            <a:ext cx="911100" cy="7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07" name="Google Shape;407;p40"/>
          <p:cNvSpPr txBox="1">
            <a:spLocks noGrp="1"/>
          </p:cNvSpPr>
          <p:nvPr>
            <p:ph type="subTitle" idx="8"/>
          </p:nvPr>
        </p:nvSpPr>
        <p:spPr>
          <a:xfrm>
            <a:off x="1327826" y="3416954"/>
            <a:ext cx="3140700" cy="4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buSzPts val="1100"/>
            </a:pPr>
            <a:r>
              <a:rPr lang="en-US" sz="2400" dirty="0"/>
              <a:t>Stages of Realization</a:t>
            </a:r>
            <a:endParaRPr dirty="0"/>
          </a:p>
        </p:txBody>
      </p:sp>
      <p:sp>
        <p:nvSpPr>
          <p:cNvPr id="408" name="Google Shape;408;p40"/>
          <p:cNvSpPr txBox="1">
            <a:spLocks noGrp="1"/>
          </p:cNvSpPr>
          <p:nvPr>
            <p:ph type="subTitle" idx="9"/>
          </p:nvPr>
        </p:nvSpPr>
        <p:spPr>
          <a:xfrm>
            <a:off x="1327836" y="3795822"/>
            <a:ext cx="2499000" cy="54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 can describe the topic of the section here</a:t>
            </a:r>
            <a:endParaRPr dirty="0"/>
          </a:p>
        </p:txBody>
      </p:sp>
      <p:sp>
        <p:nvSpPr>
          <p:cNvPr id="409" name="Google Shape;409;p40"/>
          <p:cNvSpPr txBox="1">
            <a:spLocks noGrp="1"/>
          </p:cNvSpPr>
          <p:nvPr>
            <p:ph type="title" idx="13"/>
          </p:nvPr>
        </p:nvSpPr>
        <p:spPr>
          <a:xfrm>
            <a:off x="4955136" y="2724162"/>
            <a:ext cx="911100" cy="7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410" name="Google Shape;410;p40"/>
          <p:cNvSpPr txBox="1">
            <a:spLocks noGrp="1"/>
          </p:cNvSpPr>
          <p:nvPr>
            <p:ph type="subTitle" idx="14"/>
          </p:nvPr>
        </p:nvSpPr>
        <p:spPr>
          <a:xfrm>
            <a:off x="4955125" y="3416955"/>
            <a:ext cx="3140700" cy="4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buSzPts val="1100"/>
            </a:pPr>
            <a:r>
              <a:rPr lang="en" dirty="0"/>
              <a:t>Used Technologies</a:t>
            </a:r>
            <a:endParaRPr dirty="0"/>
          </a:p>
        </p:txBody>
      </p:sp>
      <p:sp>
        <p:nvSpPr>
          <p:cNvPr id="411" name="Google Shape;411;p40"/>
          <p:cNvSpPr txBox="1">
            <a:spLocks noGrp="1"/>
          </p:cNvSpPr>
          <p:nvPr>
            <p:ph type="subTitle" idx="15"/>
          </p:nvPr>
        </p:nvSpPr>
        <p:spPr>
          <a:xfrm>
            <a:off x="4955136" y="3795822"/>
            <a:ext cx="2499000" cy="54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 can describe the topic of the section here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" grpId="0"/>
      <p:bldP spid="401" grpId="0" build="p"/>
      <p:bldP spid="402" grpId="0" build="p"/>
      <p:bldP spid="403" grpId="0"/>
      <p:bldP spid="404" grpId="0" build="p"/>
      <p:bldP spid="405" grpId="0" build="p"/>
      <p:bldP spid="406" grpId="0"/>
      <p:bldP spid="407" grpId="0" build="p"/>
      <p:bldP spid="408" grpId="0" build="p"/>
      <p:bldP spid="409" grpId="0"/>
      <p:bldP spid="410" grpId="0" build="p"/>
      <p:bldP spid="41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4"/>
          <p:cNvSpPr txBox="1">
            <a:spLocks noGrp="1"/>
          </p:cNvSpPr>
          <p:nvPr>
            <p:ph type="title"/>
          </p:nvPr>
        </p:nvSpPr>
        <p:spPr>
          <a:xfrm>
            <a:off x="943897" y="455319"/>
            <a:ext cx="1019736" cy="10185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200" dirty="0"/>
              <a:t>01</a:t>
            </a:r>
            <a:endParaRPr sz="5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559A6D-BB97-4258-9518-0F94DBCFC95A}"/>
              </a:ext>
            </a:extLst>
          </p:cNvPr>
          <p:cNvSpPr txBox="1"/>
          <p:nvPr/>
        </p:nvSpPr>
        <p:spPr>
          <a:xfrm>
            <a:off x="2177784" y="653422"/>
            <a:ext cx="51206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dk1"/>
                </a:solidFill>
                <a:latin typeface="Cambay"/>
                <a:cs typeface="Cambay"/>
                <a:sym typeface="Cambay"/>
              </a:rPr>
              <a:t>The Team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4705496-4AA8-4A22-B162-786A36EF2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184" y="1458169"/>
            <a:ext cx="1570242" cy="157024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B2B7A0-A89D-4B83-9255-F070CAE38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2934" y="1458169"/>
            <a:ext cx="1570242" cy="157024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AB9A5E5-927D-45AC-8D66-CE13F41EAF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228" y="1458169"/>
            <a:ext cx="1570242" cy="157024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681DF46-4E58-47EF-9389-30B3541DDB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7577" y="1473827"/>
            <a:ext cx="1570242" cy="157024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642BCA8-4F0F-4B87-8B23-29C4BAC4CF85}"/>
              </a:ext>
            </a:extLst>
          </p:cNvPr>
          <p:cNvSpPr txBox="1"/>
          <p:nvPr/>
        </p:nvSpPr>
        <p:spPr>
          <a:xfrm>
            <a:off x="717049" y="3202471"/>
            <a:ext cx="184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Tsvetan Zhekov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151783-A07B-4AD5-BFD7-2C9BE1DE8572}"/>
              </a:ext>
            </a:extLst>
          </p:cNvPr>
          <p:cNvSpPr txBox="1"/>
          <p:nvPr/>
        </p:nvSpPr>
        <p:spPr>
          <a:xfrm>
            <a:off x="2774210" y="3585890"/>
            <a:ext cx="13076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/>
            <a:r>
              <a:rPr lang="en-US" sz="1800" b="1" dirty="0">
                <a:solidFill>
                  <a:schemeClr val="tx1"/>
                </a:solidFill>
              </a:rPr>
              <a:t>Designer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7AB9CA-E987-4175-9243-B315FCD58EA1}"/>
              </a:ext>
            </a:extLst>
          </p:cNvPr>
          <p:cNvSpPr txBox="1"/>
          <p:nvPr/>
        </p:nvSpPr>
        <p:spPr>
          <a:xfrm>
            <a:off x="4558766" y="3581092"/>
            <a:ext cx="131907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Front-end 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developer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202801-2939-4AC5-B1CD-F143BBD3241E}"/>
              </a:ext>
            </a:extLst>
          </p:cNvPr>
          <p:cNvSpPr txBox="1"/>
          <p:nvPr/>
        </p:nvSpPr>
        <p:spPr>
          <a:xfrm>
            <a:off x="6291528" y="3597526"/>
            <a:ext cx="152511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/>
            <a:r>
              <a:rPr lang="en-US" sz="1800" b="1" dirty="0">
                <a:solidFill>
                  <a:schemeClr val="tx1"/>
                </a:solidFill>
              </a:rPr>
              <a:t>Front-end </a:t>
            </a:r>
          </a:p>
          <a:p>
            <a:pPr marL="0" indent="0"/>
            <a:r>
              <a:rPr lang="en-US" sz="1800" b="1" dirty="0">
                <a:solidFill>
                  <a:schemeClr val="tx1"/>
                </a:solidFill>
              </a:rPr>
              <a:t>developer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C3A206F-9049-49DB-B5C8-68DF55D0C127}"/>
              </a:ext>
            </a:extLst>
          </p:cNvPr>
          <p:cNvSpPr txBox="1"/>
          <p:nvPr/>
        </p:nvSpPr>
        <p:spPr>
          <a:xfrm>
            <a:off x="756656" y="3579775"/>
            <a:ext cx="1767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Scrum Trainer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C80EBC5-DA25-4B96-9DDC-E31AF7347863}"/>
              </a:ext>
            </a:extLst>
          </p:cNvPr>
          <p:cNvSpPr txBox="1"/>
          <p:nvPr/>
        </p:nvSpPr>
        <p:spPr>
          <a:xfrm>
            <a:off x="6157012" y="3227149"/>
            <a:ext cx="169137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sz="1600" dirty="0">
                <a:solidFill>
                  <a:schemeClr val="tx1"/>
                </a:solidFill>
              </a:rPr>
              <a:t>Anton Kabakov</a:t>
            </a:r>
            <a:endParaRPr lang="bg-BG" sz="1600" dirty="0">
              <a:solidFill>
                <a:schemeClr val="tx1"/>
              </a:solidFill>
            </a:endParaRPr>
          </a:p>
          <a:p>
            <a:br>
              <a:rPr lang="en-US" sz="1800" b="1" dirty="0">
                <a:solidFill>
                  <a:schemeClr val="tx1"/>
                </a:solidFill>
              </a:rPr>
            </a:b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F7CD0BA-356D-4310-B16B-19A8077948D7}"/>
              </a:ext>
            </a:extLst>
          </p:cNvPr>
          <p:cNvSpPr txBox="1"/>
          <p:nvPr/>
        </p:nvSpPr>
        <p:spPr>
          <a:xfrm>
            <a:off x="2582446" y="3227149"/>
            <a:ext cx="16912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sz="1600" dirty="0">
                <a:solidFill>
                  <a:schemeClr val="tx1"/>
                </a:solidFill>
              </a:rPr>
              <a:t>Miroslav Markov</a:t>
            </a:r>
            <a:endParaRPr lang="bg-BG" sz="1600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A5FB75C-2EA8-4D97-B502-B7F0AAD859F2}"/>
              </a:ext>
            </a:extLst>
          </p:cNvPr>
          <p:cNvSpPr txBox="1"/>
          <p:nvPr/>
        </p:nvSpPr>
        <p:spPr>
          <a:xfrm>
            <a:off x="4319749" y="3202471"/>
            <a:ext cx="1797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sz="1600" dirty="0">
                <a:solidFill>
                  <a:schemeClr val="tx1"/>
                </a:solidFill>
              </a:rPr>
              <a:t>Alexander Ivanov</a:t>
            </a:r>
            <a:endParaRPr lang="bg-BG" sz="1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32" grpId="0"/>
      <p:bldP spid="33" grpId="0"/>
      <p:bldP spid="34" grpId="0"/>
      <p:bldP spid="38" grpId="0"/>
      <p:bldP spid="39" grpId="0"/>
      <p:bldP spid="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444;p44">
            <a:extLst>
              <a:ext uri="{FF2B5EF4-FFF2-40B4-BE49-F238E27FC236}">
                <a16:creationId xmlns:a16="http://schemas.microsoft.com/office/drawing/2014/main" id="{650E479B-3F63-4EC1-A149-673E0AE3A964}"/>
              </a:ext>
            </a:extLst>
          </p:cNvPr>
          <p:cNvSpPr txBox="1">
            <a:spLocks/>
          </p:cNvSpPr>
          <p:nvPr/>
        </p:nvSpPr>
        <p:spPr>
          <a:xfrm>
            <a:off x="1678366" y="358454"/>
            <a:ext cx="1171022" cy="1018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mbay"/>
              <a:buNone/>
              <a:defRPr sz="3300" b="1" i="0" u="none" strike="noStrike" cap="none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mbay"/>
              <a:buNone/>
              <a:defRPr sz="3300" b="1" i="0" u="none" strike="noStrike" cap="none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mbay"/>
              <a:buNone/>
              <a:defRPr sz="3300" b="1" i="0" u="none" strike="noStrike" cap="none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mbay"/>
              <a:buNone/>
              <a:defRPr sz="3300" b="1" i="0" u="none" strike="noStrike" cap="none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mbay"/>
              <a:buNone/>
              <a:defRPr sz="3300" b="1" i="0" u="none" strike="noStrike" cap="none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mbay"/>
              <a:buNone/>
              <a:defRPr sz="3300" b="1" i="0" u="none" strike="noStrike" cap="none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mbay"/>
              <a:buNone/>
              <a:defRPr sz="3300" b="1" i="0" u="none" strike="noStrike" cap="none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mbay"/>
              <a:buNone/>
              <a:defRPr sz="3300" b="1" i="0" u="none" strike="noStrike" cap="none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mbay"/>
              <a:buNone/>
              <a:defRPr sz="3300" b="1" i="0" u="none" strike="noStrike" cap="none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9pPr>
          </a:lstStyle>
          <a:p>
            <a:pPr>
              <a:buSzPts val="1100"/>
              <a:buFont typeface="Arial"/>
              <a:buNone/>
            </a:pPr>
            <a:r>
              <a:rPr lang="en" sz="7200" dirty="0"/>
              <a:t>02</a:t>
            </a:r>
            <a:endParaRPr lang="en" sz="5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8AFE44F-2E5B-409D-A1AD-9DE7A09044E7}"/>
              </a:ext>
            </a:extLst>
          </p:cNvPr>
          <p:cNvSpPr txBox="1"/>
          <p:nvPr/>
        </p:nvSpPr>
        <p:spPr>
          <a:xfrm>
            <a:off x="2961477" y="563416"/>
            <a:ext cx="51206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dk1"/>
                </a:solidFill>
                <a:latin typeface="Cambay"/>
                <a:cs typeface="Cambay"/>
                <a:sym typeface="Cambay"/>
              </a:rPr>
              <a:t>Our Goal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BBE0AE-FDC9-4DBA-BC72-0CD1E2E98C68}"/>
              </a:ext>
            </a:extLst>
          </p:cNvPr>
          <p:cNvSpPr/>
          <p:nvPr/>
        </p:nvSpPr>
        <p:spPr>
          <a:xfrm>
            <a:off x="1678366" y="2051811"/>
            <a:ext cx="61900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Our goal is to make a fully autonomous driving vehicle with at least level 3 driving automation</a:t>
            </a:r>
          </a:p>
        </p:txBody>
      </p:sp>
      <p:grpSp>
        <p:nvGrpSpPr>
          <p:cNvPr id="76" name="Google Shape;7691;p105">
            <a:extLst>
              <a:ext uri="{FF2B5EF4-FFF2-40B4-BE49-F238E27FC236}">
                <a16:creationId xmlns:a16="http://schemas.microsoft.com/office/drawing/2014/main" id="{701061D8-4846-4CB3-91E6-1BC4678A8590}"/>
              </a:ext>
            </a:extLst>
          </p:cNvPr>
          <p:cNvGrpSpPr/>
          <p:nvPr/>
        </p:nvGrpSpPr>
        <p:grpSpPr>
          <a:xfrm>
            <a:off x="766741" y="2296067"/>
            <a:ext cx="354311" cy="355909"/>
            <a:chOff x="-49764975" y="3551225"/>
            <a:chExt cx="299300" cy="300650"/>
          </a:xfrm>
        </p:grpSpPr>
        <p:sp>
          <p:nvSpPr>
            <p:cNvPr id="77" name="Google Shape;7692;p105">
              <a:extLst>
                <a:ext uri="{FF2B5EF4-FFF2-40B4-BE49-F238E27FC236}">
                  <a16:creationId xmlns:a16="http://schemas.microsoft.com/office/drawing/2014/main" id="{6F8C3E3D-DC96-491A-A5ED-A67C1DA2C655}"/>
                </a:ext>
              </a:extLst>
            </p:cNvPr>
            <p:cNvSpPr/>
            <p:nvPr/>
          </p:nvSpPr>
          <p:spPr>
            <a:xfrm>
              <a:off x="-4976497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386" y="158"/>
                    <a:pt x="1197" y="0"/>
                    <a:pt x="10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693;p105">
              <a:extLst>
                <a:ext uri="{FF2B5EF4-FFF2-40B4-BE49-F238E27FC236}">
                  <a16:creationId xmlns:a16="http://schemas.microsoft.com/office/drawing/2014/main" id="{CEED91AC-B0E2-4618-9D80-42D07C55C31D}"/>
                </a:ext>
              </a:extLst>
            </p:cNvPr>
            <p:cNvSpPr/>
            <p:nvPr/>
          </p:nvSpPr>
          <p:spPr>
            <a:xfrm>
              <a:off x="-49763400" y="3598250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299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7"/>
                    <a:pt x="870" y="1197"/>
                  </a:cubicBezTo>
                  <a:cubicBezTo>
                    <a:pt x="961" y="1197"/>
                    <a:pt x="1056" y="1166"/>
                    <a:pt x="1134" y="1103"/>
                  </a:cubicBezTo>
                  <a:cubicBezTo>
                    <a:pt x="1260" y="1008"/>
                    <a:pt x="1260" y="756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694;p105">
              <a:extLst>
                <a:ext uri="{FF2B5EF4-FFF2-40B4-BE49-F238E27FC236}">
                  <a16:creationId xmlns:a16="http://schemas.microsoft.com/office/drawing/2014/main" id="{18DDD584-1A34-4BEA-93B0-C81220101AC1}"/>
                </a:ext>
              </a:extLst>
            </p:cNvPr>
            <p:cNvSpPr/>
            <p:nvPr/>
          </p:nvSpPr>
          <p:spPr>
            <a:xfrm>
              <a:off x="-49763400" y="3703975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882" y="1"/>
                  </a:moveTo>
                  <a:cubicBezTo>
                    <a:pt x="796" y="1"/>
                    <a:pt x="709" y="40"/>
                    <a:pt x="630" y="119"/>
                  </a:cubicBezTo>
                  <a:lnTo>
                    <a:pt x="126" y="623"/>
                  </a:lnTo>
                  <a:cubicBezTo>
                    <a:pt x="0" y="749"/>
                    <a:pt x="0" y="970"/>
                    <a:pt x="126" y="1127"/>
                  </a:cubicBezTo>
                  <a:cubicBezTo>
                    <a:pt x="189" y="1190"/>
                    <a:pt x="276" y="1222"/>
                    <a:pt x="366" y="1222"/>
                  </a:cubicBezTo>
                  <a:cubicBezTo>
                    <a:pt x="457" y="1222"/>
                    <a:pt x="551" y="1190"/>
                    <a:pt x="630" y="1127"/>
                  </a:cubicBezTo>
                  <a:lnTo>
                    <a:pt x="1134" y="623"/>
                  </a:lnTo>
                  <a:cubicBezTo>
                    <a:pt x="1260" y="497"/>
                    <a:pt x="1260" y="276"/>
                    <a:pt x="1134" y="119"/>
                  </a:cubicBezTo>
                  <a:cubicBezTo>
                    <a:pt x="1056" y="40"/>
                    <a:pt x="969" y="1"/>
                    <a:pt x="8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7695;p105">
              <a:extLst>
                <a:ext uri="{FF2B5EF4-FFF2-40B4-BE49-F238E27FC236}">
                  <a16:creationId xmlns:a16="http://schemas.microsoft.com/office/drawing/2014/main" id="{CDAEDDF2-9980-468A-8006-19493A5A1519}"/>
                </a:ext>
              </a:extLst>
            </p:cNvPr>
            <p:cNvSpPr/>
            <p:nvPr/>
          </p:nvSpPr>
          <p:spPr>
            <a:xfrm>
              <a:off x="-4950112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7696;p105">
              <a:extLst>
                <a:ext uri="{FF2B5EF4-FFF2-40B4-BE49-F238E27FC236}">
                  <a16:creationId xmlns:a16="http://schemas.microsoft.com/office/drawing/2014/main" id="{CBE54DAB-BE15-4726-B4F7-C4A91F45A379}"/>
                </a:ext>
              </a:extLst>
            </p:cNvPr>
            <p:cNvSpPr/>
            <p:nvPr/>
          </p:nvSpPr>
          <p:spPr>
            <a:xfrm>
              <a:off x="-49499550" y="3598250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906" y="0"/>
                  </a:moveTo>
                  <a:cubicBezTo>
                    <a:pt x="812" y="0"/>
                    <a:pt x="709" y="32"/>
                    <a:pt x="630" y="95"/>
                  </a:cubicBezTo>
                  <a:lnTo>
                    <a:pt x="126" y="599"/>
                  </a:lnTo>
                  <a:cubicBezTo>
                    <a:pt x="0" y="725"/>
                    <a:pt x="0" y="945"/>
                    <a:pt x="126" y="1103"/>
                  </a:cubicBezTo>
                  <a:cubicBezTo>
                    <a:pt x="205" y="1182"/>
                    <a:pt x="292" y="1221"/>
                    <a:pt x="378" y="1221"/>
                  </a:cubicBezTo>
                  <a:cubicBezTo>
                    <a:pt x="465" y="1221"/>
                    <a:pt x="552" y="1182"/>
                    <a:pt x="630" y="1103"/>
                  </a:cubicBezTo>
                  <a:lnTo>
                    <a:pt x="1134" y="599"/>
                  </a:lnTo>
                  <a:cubicBezTo>
                    <a:pt x="1260" y="473"/>
                    <a:pt x="1260" y="252"/>
                    <a:pt x="1134" y="95"/>
                  </a:cubicBezTo>
                  <a:cubicBezTo>
                    <a:pt x="1087" y="32"/>
                    <a:pt x="1001" y="0"/>
                    <a:pt x="9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7697;p105">
              <a:extLst>
                <a:ext uri="{FF2B5EF4-FFF2-40B4-BE49-F238E27FC236}">
                  <a16:creationId xmlns:a16="http://schemas.microsoft.com/office/drawing/2014/main" id="{5692EBAC-B0E2-436E-A72E-904B592B7C9B}"/>
                </a:ext>
              </a:extLst>
            </p:cNvPr>
            <p:cNvSpPr/>
            <p:nvPr/>
          </p:nvSpPr>
          <p:spPr>
            <a:xfrm>
              <a:off x="-49499550" y="3704575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300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8"/>
                    <a:pt x="871" y="1198"/>
                  </a:cubicBezTo>
                  <a:cubicBezTo>
                    <a:pt x="961" y="1198"/>
                    <a:pt x="1056" y="1166"/>
                    <a:pt x="1134" y="1103"/>
                  </a:cubicBezTo>
                  <a:cubicBezTo>
                    <a:pt x="1260" y="1009"/>
                    <a:pt x="1260" y="757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7698;p105">
              <a:extLst>
                <a:ext uri="{FF2B5EF4-FFF2-40B4-BE49-F238E27FC236}">
                  <a16:creationId xmlns:a16="http://schemas.microsoft.com/office/drawing/2014/main" id="{FAE1B8F4-6169-4007-ABCC-93BA54053BD8}"/>
                </a:ext>
              </a:extLst>
            </p:cNvPr>
            <p:cNvSpPr/>
            <p:nvPr/>
          </p:nvSpPr>
          <p:spPr>
            <a:xfrm>
              <a:off x="-49725600" y="3551225"/>
              <a:ext cx="215050" cy="210875"/>
            </a:xfrm>
            <a:custGeom>
              <a:avLst/>
              <a:gdLst/>
              <a:ahLst/>
              <a:cxnLst/>
              <a:rect l="l" t="t" r="r" b="b"/>
              <a:pathLst>
                <a:path w="8602" h="8435" extrusionOk="0">
                  <a:moveTo>
                    <a:pt x="4354" y="0"/>
                  </a:moveTo>
                  <a:cubicBezTo>
                    <a:pt x="4070" y="0"/>
                    <a:pt x="3783" y="28"/>
                    <a:pt x="3497" y="86"/>
                  </a:cubicBezTo>
                  <a:cubicBezTo>
                    <a:pt x="1922" y="401"/>
                    <a:pt x="630" y="1724"/>
                    <a:pt x="252" y="3299"/>
                  </a:cubicBezTo>
                  <a:cubicBezTo>
                    <a:pt x="0" y="4654"/>
                    <a:pt x="347" y="6040"/>
                    <a:pt x="1261" y="7017"/>
                  </a:cubicBezTo>
                  <a:cubicBezTo>
                    <a:pt x="1607" y="7395"/>
                    <a:pt x="1828" y="7930"/>
                    <a:pt x="1922" y="8434"/>
                  </a:cubicBezTo>
                  <a:lnTo>
                    <a:pt x="3025" y="8434"/>
                  </a:lnTo>
                  <a:lnTo>
                    <a:pt x="3025" y="5284"/>
                  </a:lnTo>
                  <a:cubicBezTo>
                    <a:pt x="3025" y="5158"/>
                    <a:pt x="4064" y="3141"/>
                    <a:pt x="4127" y="3047"/>
                  </a:cubicBezTo>
                  <a:cubicBezTo>
                    <a:pt x="4190" y="2921"/>
                    <a:pt x="4317" y="2858"/>
                    <a:pt x="4443" y="2858"/>
                  </a:cubicBezTo>
                  <a:cubicBezTo>
                    <a:pt x="4569" y="2858"/>
                    <a:pt x="4695" y="2921"/>
                    <a:pt x="4758" y="3047"/>
                  </a:cubicBezTo>
                  <a:cubicBezTo>
                    <a:pt x="4852" y="3141"/>
                    <a:pt x="5860" y="5158"/>
                    <a:pt x="5860" y="5284"/>
                  </a:cubicBezTo>
                  <a:lnTo>
                    <a:pt x="5860" y="8434"/>
                  </a:lnTo>
                  <a:lnTo>
                    <a:pt x="6963" y="8434"/>
                  </a:lnTo>
                  <a:cubicBezTo>
                    <a:pt x="7057" y="7930"/>
                    <a:pt x="7278" y="7395"/>
                    <a:pt x="7625" y="6985"/>
                  </a:cubicBezTo>
                  <a:cubicBezTo>
                    <a:pt x="8255" y="6260"/>
                    <a:pt x="8601" y="5284"/>
                    <a:pt x="8601" y="4244"/>
                  </a:cubicBezTo>
                  <a:cubicBezTo>
                    <a:pt x="8601" y="2984"/>
                    <a:pt x="8066" y="1787"/>
                    <a:pt x="7026" y="936"/>
                  </a:cubicBezTo>
                  <a:cubicBezTo>
                    <a:pt x="6270" y="327"/>
                    <a:pt x="5327" y="0"/>
                    <a:pt x="43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7699;p105">
              <a:extLst>
                <a:ext uri="{FF2B5EF4-FFF2-40B4-BE49-F238E27FC236}">
                  <a16:creationId xmlns:a16="http://schemas.microsoft.com/office/drawing/2014/main" id="{E4CE133B-7212-4400-9766-C506692EDB5A}"/>
                </a:ext>
              </a:extLst>
            </p:cNvPr>
            <p:cNvSpPr/>
            <p:nvPr/>
          </p:nvSpPr>
          <p:spPr>
            <a:xfrm>
              <a:off x="-49633450" y="3697475"/>
              <a:ext cx="35475" cy="65400"/>
            </a:xfrm>
            <a:custGeom>
              <a:avLst/>
              <a:gdLst/>
              <a:ahLst/>
              <a:cxnLst/>
              <a:rect l="l" t="t" r="r" b="b"/>
              <a:pathLst>
                <a:path w="1419" h="2616" extrusionOk="0">
                  <a:moveTo>
                    <a:pt x="0" y="1"/>
                  </a:moveTo>
                  <a:lnTo>
                    <a:pt x="0" y="2616"/>
                  </a:lnTo>
                  <a:lnTo>
                    <a:pt x="1418" y="2616"/>
                  </a:lnTo>
                  <a:lnTo>
                    <a:pt x="1418" y="1"/>
                  </a:lnTo>
                  <a:cubicBezTo>
                    <a:pt x="1198" y="95"/>
                    <a:pt x="946" y="127"/>
                    <a:pt x="725" y="127"/>
                  </a:cubicBezTo>
                  <a:cubicBezTo>
                    <a:pt x="473" y="127"/>
                    <a:pt x="252" y="95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7700;p105">
              <a:extLst>
                <a:ext uri="{FF2B5EF4-FFF2-40B4-BE49-F238E27FC236}">
                  <a16:creationId xmlns:a16="http://schemas.microsoft.com/office/drawing/2014/main" id="{A8A7E65E-E95C-4FF6-A0B5-F74F96F1E4E3}"/>
                </a:ext>
              </a:extLst>
            </p:cNvPr>
            <p:cNvSpPr/>
            <p:nvPr/>
          </p:nvSpPr>
          <p:spPr>
            <a:xfrm>
              <a:off x="-49676775" y="3780975"/>
              <a:ext cx="123675" cy="34675"/>
            </a:xfrm>
            <a:custGeom>
              <a:avLst/>
              <a:gdLst/>
              <a:ahLst/>
              <a:cxnLst/>
              <a:rect l="l" t="t" r="r" b="b"/>
              <a:pathLst>
                <a:path w="4947" h="1387" extrusionOk="0">
                  <a:moveTo>
                    <a:pt x="1" y="0"/>
                  </a:moveTo>
                  <a:lnTo>
                    <a:pt x="1" y="347"/>
                  </a:lnTo>
                  <a:cubicBezTo>
                    <a:pt x="1" y="946"/>
                    <a:pt x="473" y="1387"/>
                    <a:pt x="1072" y="1387"/>
                  </a:cubicBezTo>
                  <a:lnTo>
                    <a:pt x="3876" y="1387"/>
                  </a:lnTo>
                  <a:cubicBezTo>
                    <a:pt x="4474" y="1387"/>
                    <a:pt x="4947" y="946"/>
                    <a:pt x="4947" y="347"/>
                  </a:cubicBezTo>
                  <a:lnTo>
                    <a:pt x="49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7701;p105">
              <a:extLst>
                <a:ext uri="{FF2B5EF4-FFF2-40B4-BE49-F238E27FC236}">
                  <a16:creationId xmlns:a16="http://schemas.microsoft.com/office/drawing/2014/main" id="{7F935238-4EB1-45A6-9351-18D00FFB8A29}"/>
                </a:ext>
              </a:extLst>
            </p:cNvPr>
            <p:cNvSpPr/>
            <p:nvPr/>
          </p:nvSpPr>
          <p:spPr>
            <a:xfrm>
              <a:off x="-49630300" y="3651800"/>
              <a:ext cx="29150" cy="31325"/>
            </a:xfrm>
            <a:custGeom>
              <a:avLst/>
              <a:gdLst/>
              <a:ahLst/>
              <a:cxnLst/>
              <a:rect l="l" t="t" r="r" b="b"/>
              <a:pathLst>
                <a:path w="1166" h="1253" extrusionOk="0">
                  <a:moveTo>
                    <a:pt x="599" y="1"/>
                  </a:moveTo>
                  <a:lnTo>
                    <a:pt x="0" y="1135"/>
                  </a:lnTo>
                  <a:cubicBezTo>
                    <a:pt x="189" y="1214"/>
                    <a:pt x="386" y="1253"/>
                    <a:pt x="583" y="1253"/>
                  </a:cubicBezTo>
                  <a:cubicBezTo>
                    <a:pt x="780" y="1253"/>
                    <a:pt x="977" y="1214"/>
                    <a:pt x="1166" y="1135"/>
                  </a:cubicBezTo>
                  <a:lnTo>
                    <a:pt x="5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7702;p105">
              <a:extLst>
                <a:ext uri="{FF2B5EF4-FFF2-40B4-BE49-F238E27FC236}">
                  <a16:creationId xmlns:a16="http://schemas.microsoft.com/office/drawing/2014/main" id="{33E6929A-2C0C-4959-820E-0B08BFE28687}"/>
                </a:ext>
              </a:extLst>
            </p:cNvPr>
            <p:cNvSpPr/>
            <p:nvPr/>
          </p:nvSpPr>
          <p:spPr>
            <a:xfrm>
              <a:off x="-49657875" y="3833750"/>
              <a:ext cx="85100" cy="18125"/>
            </a:xfrm>
            <a:custGeom>
              <a:avLst/>
              <a:gdLst/>
              <a:ahLst/>
              <a:cxnLst/>
              <a:rect l="l" t="t" r="r" b="b"/>
              <a:pathLst>
                <a:path w="3404" h="725" extrusionOk="0">
                  <a:moveTo>
                    <a:pt x="1" y="0"/>
                  </a:moveTo>
                  <a:cubicBezTo>
                    <a:pt x="158" y="410"/>
                    <a:pt x="536" y="725"/>
                    <a:pt x="977" y="725"/>
                  </a:cubicBezTo>
                  <a:lnTo>
                    <a:pt x="2395" y="725"/>
                  </a:lnTo>
                  <a:cubicBezTo>
                    <a:pt x="2868" y="725"/>
                    <a:pt x="3246" y="410"/>
                    <a:pt x="34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49236642-F4AC-42DF-959D-121FF2A1D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88576">
            <a:off x="575498" y="2025273"/>
            <a:ext cx="1085543" cy="10855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52"/>
          <p:cNvSpPr txBox="1">
            <a:spLocks noGrp="1"/>
          </p:cNvSpPr>
          <p:nvPr>
            <p:ph type="title"/>
          </p:nvPr>
        </p:nvSpPr>
        <p:spPr>
          <a:xfrm>
            <a:off x="2345420" y="438634"/>
            <a:ext cx="4309052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5500" dirty="0">
                <a:sym typeface="Arial"/>
              </a:rPr>
              <a:t>Stages of Realization</a:t>
            </a:r>
            <a:endParaRPr sz="5500" dirty="0">
              <a:sym typeface="Arial"/>
            </a:endParaRPr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616C94AC-D97B-44A3-8D61-E7AD815303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4367695"/>
              </p:ext>
            </p:extLst>
          </p:nvPr>
        </p:nvGraphicFramePr>
        <p:xfrm>
          <a:off x="623508" y="368989"/>
          <a:ext cx="7752875" cy="5191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67FE5754-69A4-455E-AFDA-93B0C38021BF}"/>
              </a:ext>
            </a:extLst>
          </p:cNvPr>
          <p:cNvSpPr txBox="1"/>
          <p:nvPr/>
        </p:nvSpPr>
        <p:spPr>
          <a:xfrm>
            <a:off x="1249540" y="368989"/>
            <a:ext cx="14692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dk1"/>
                </a:solidFill>
                <a:latin typeface="Cambay"/>
                <a:cs typeface="Cambay"/>
                <a:sym typeface="Cambay"/>
              </a:rPr>
              <a:t>03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55"/>
          <p:cNvSpPr txBox="1">
            <a:spLocks noGrp="1"/>
          </p:cNvSpPr>
          <p:nvPr>
            <p:ph type="title"/>
          </p:nvPr>
        </p:nvSpPr>
        <p:spPr>
          <a:xfrm>
            <a:off x="1928948" y="581247"/>
            <a:ext cx="6884688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6000" dirty="0">
                <a:sym typeface="Arial"/>
              </a:rPr>
              <a:t>Used Technologies</a:t>
            </a:r>
            <a:endParaRPr sz="6000" dirty="0"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AEBAF6-3ADB-4BC5-979E-73F8D76A450F}"/>
              </a:ext>
            </a:extLst>
          </p:cNvPr>
          <p:cNvSpPr txBox="1"/>
          <p:nvPr/>
        </p:nvSpPr>
        <p:spPr>
          <a:xfrm>
            <a:off x="563073" y="495545"/>
            <a:ext cx="22712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7200" b="1" dirty="0">
                <a:solidFill>
                  <a:schemeClr val="dk1"/>
                </a:solidFill>
                <a:latin typeface="Cambay"/>
                <a:cs typeface="Cambay"/>
                <a:sym typeface="Cambay"/>
              </a:rPr>
              <a:t>04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02AAA2B-FB80-4B24-B9DB-A5E3655C9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8428" y="1497315"/>
            <a:ext cx="1127144" cy="109969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D7D4AF8-9557-4F9C-BD79-359EFE228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6592" y="3246393"/>
            <a:ext cx="1182464" cy="109969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D812633-8F0D-4A85-923E-1C648B54F7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2944" y="3246394"/>
            <a:ext cx="1070692" cy="1070692"/>
          </a:xfrm>
          <a:prstGeom prst="rect">
            <a:avLst/>
          </a:prstGeom>
        </p:spPr>
      </p:pic>
      <p:pic>
        <p:nvPicPr>
          <p:cNvPr id="35" name="Picture 34" descr="A picture containing text, first-aid kit&#10;&#10;Description automatically generated">
            <a:extLst>
              <a:ext uri="{FF2B5EF4-FFF2-40B4-BE49-F238E27FC236}">
                <a16:creationId xmlns:a16="http://schemas.microsoft.com/office/drawing/2014/main" id="{14AF8322-5D21-4160-AB27-2CB496D13F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7417" y="3236185"/>
            <a:ext cx="1142288" cy="11422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8776A9-086E-48AA-9DA6-DC37E1A7E2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68766" y="1437636"/>
            <a:ext cx="1219048" cy="12190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055795-CE41-4761-A567-77F7592B4A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79037" y="1437636"/>
            <a:ext cx="1219048" cy="12190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1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9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21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23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21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2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947BA-1D5B-408C-AFB0-0504399CD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185" y="1834367"/>
            <a:ext cx="7714800" cy="578100"/>
          </a:xfrm>
        </p:spPr>
        <p:txBody>
          <a:bodyPr/>
          <a:lstStyle/>
          <a:p>
            <a:pPr algn="ctr"/>
            <a:r>
              <a:rPr lang="en-US" sz="5400" dirty="0"/>
              <a:t>Thank you for the attention!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591788589"/>
      </p:ext>
    </p:extLst>
  </p:cSld>
  <p:clrMapOvr>
    <a:masterClrMapping/>
  </p:clrMapOvr>
</p:sld>
</file>

<file path=ppt/theme/theme1.xml><?xml version="1.0" encoding="utf-8"?>
<a:theme xmlns:a="http://schemas.openxmlformats.org/drawingml/2006/main" name="Automotive Industry Consulting by Slidesgo">
  <a:themeElements>
    <a:clrScheme name="Simple Light">
      <a:dk1>
        <a:srgbClr val="FFFFFF"/>
      </a:dk1>
      <a:lt1>
        <a:srgbClr val="12151A"/>
      </a:lt1>
      <a:dk2>
        <a:srgbClr val="242933"/>
      </a:dk2>
      <a:lt2>
        <a:srgbClr val="CCD4DB"/>
      </a:lt2>
      <a:accent1>
        <a:srgbClr val="8B939C"/>
      </a:accent1>
      <a:accent2>
        <a:srgbClr val="ABB3B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109</Words>
  <Application>Microsoft Office PowerPoint</Application>
  <PresentationFormat>On-screen Show (16:9)</PresentationFormat>
  <Paragraphs>40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DM Sans</vt:lpstr>
      <vt:lpstr>Arial</vt:lpstr>
      <vt:lpstr>Eras Light ITC</vt:lpstr>
      <vt:lpstr>Maiandra GD</vt:lpstr>
      <vt:lpstr>Cambay</vt:lpstr>
      <vt:lpstr>Automotive Industry Consulting by Slidesgo</vt:lpstr>
      <vt:lpstr>Automatronix</vt:lpstr>
      <vt:lpstr>Table of contents</vt:lpstr>
      <vt:lpstr>01</vt:lpstr>
      <vt:lpstr>PowerPoint Presentation</vt:lpstr>
      <vt:lpstr>Stages of Realization</vt:lpstr>
      <vt:lpstr>Used Technologies</vt:lpstr>
      <vt:lpstr>Thank you for the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Automatronix</dc:title>
  <dc:creator>Cvetan Zhekov</dc:creator>
  <cp:lastModifiedBy>Цветан П. Жеков</cp:lastModifiedBy>
  <cp:revision>14</cp:revision>
  <dcterms:modified xsi:type="dcterms:W3CDTF">2023-06-04T15:33:21Z</dcterms:modified>
</cp:coreProperties>
</file>