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62" r:id="rId4"/>
    <p:sldId id="264" r:id="rId5"/>
    <p:sldId id="270" r:id="rId6"/>
    <p:sldId id="273" r:id="rId7"/>
    <p:sldId id="274" r:id="rId8"/>
  </p:sldIdLst>
  <p:sldSz cx="9144000" cy="5143500" type="screen16x9"/>
  <p:notesSz cx="6858000" cy="9144000"/>
  <p:embeddedFontLst>
    <p:embeddedFont>
      <p:font typeface="Cambay" panose="020B0604020202020204" charset="0"/>
      <p:regular r:id="rId10"/>
      <p:bold r:id="rId11"/>
      <p:italic r:id="rId12"/>
      <p:boldItalic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Eras Light ITC" panose="020B0402030504020804" pitchFamily="34" charset="0"/>
      <p:regular r:id="rId18"/>
    </p:embeddedFont>
    <p:embeddedFont>
      <p:font typeface="Maiandra GD" panose="020E050203030802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104D24-AFCB-49CA-9CCC-550037C094CA}">
  <a:tblStyle styleId="{23104D24-AFCB-49CA-9CCC-550037C094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AB1F1-254E-4A57-85D6-EA4D75AEFBE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0DF415-CE5D-4BE2-8E41-325CA42C192E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Organization</a:t>
          </a:r>
          <a:endParaRPr lang="en-US" dirty="0"/>
        </a:p>
      </dgm:t>
    </dgm:pt>
    <dgm:pt modelId="{21E11315-0EA7-4750-880B-719D059525CA}" type="parTrans" cxnId="{3687F146-4550-47AD-9F4E-2EE7A7A9AE24}">
      <dgm:prSet/>
      <dgm:spPr/>
      <dgm:t>
        <a:bodyPr/>
        <a:lstStyle/>
        <a:p>
          <a:endParaRPr lang="en-US"/>
        </a:p>
      </dgm:t>
    </dgm:pt>
    <dgm:pt modelId="{39E23AF4-0C4E-43F0-86C2-20E952271907}" type="sibTrans" cxnId="{3687F146-4550-47AD-9F4E-2EE7A7A9AE24}">
      <dgm:prSet/>
      <dgm:spPr/>
      <dgm:t>
        <a:bodyPr/>
        <a:lstStyle/>
        <a:p>
          <a:endParaRPr lang="en-US"/>
        </a:p>
      </dgm:t>
    </dgm:pt>
    <dgm:pt modelId="{2CA89F59-941D-45E9-A9A2-B8738F0780F9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Decide on the idea</a:t>
          </a:r>
          <a:endParaRPr lang="en-US" dirty="0"/>
        </a:p>
      </dgm:t>
    </dgm:pt>
    <dgm:pt modelId="{3A63F28C-7E9C-4F1F-9E4E-775DE0B3AF48}" type="parTrans" cxnId="{7405F3E9-5FAA-45F6-9782-9DF743ABE6A4}">
      <dgm:prSet/>
      <dgm:spPr/>
      <dgm:t>
        <a:bodyPr/>
        <a:lstStyle/>
        <a:p>
          <a:endParaRPr lang="en-US"/>
        </a:p>
      </dgm:t>
    </dgm:pt>
    <dgm:pt modelId="{181AF0F0-88D7-438E-B392-C691B0D73377}" type="sibTrans" cxnId="{7405F3E9-5FAA-45F6-9782-9DF743ABE6A4}">
      <dgm:prSet/>
      <dgm:spPr/>
      <dgm:t>
        <a:bodyPr/>
        <a:lstStyle/>
        <a:p>
          <a:endParaRPr lang="en-US"/>
        </a:p>
      </dgm:t>
    </dgm:pt>
    <dgm:pt modelId="{71106D69-8F48-4EFF-BEF8-567F46C96258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Development</a:t>
          </a:r>
          <a:endParaRPr lang="en-US" dirty="0"/>
        </a:p>
      </dgm:t>
    </dgm:pt>
    <dgm:pt modelId="{D7A8C5F8-1087-4358-809F-F1A05848598B}" type="parTrans" cxnId="{3814A6D8-A843-49BA-B71E-2D9C44FD9B60}">
      <dgm:prSet/>
      <dgm:spPr/>
      <dgm:t>
        <a:bodyPr/>
        <a:lstStyle/>
        <a:p>
          <a:endParaRPr lang="en-US"/>
        </a:p>
      </dgm:t>
    </dgm:pt>
    <dgm:pt modelId="{8F848899-C5E5-4494-AFB8-2E14FA71681C}" type="sibTrans" cxnId="{3814A6D8-A843-49BA-B71E-2D9C44FD9B60}">
      <dgm:prSet/>
      <dgm:spPr/>
      <dgm:t>
        <a:bodyPr/>
        <a:lstStyle/>
        <a:p>
          <a:endParaRPr lang="en-US"/>
        </a:p>
      </dgm:t>
    </dgm:pt>
    <dgm:pt modelId="{10058E01-F254-4101-8A09-EBA294EB0DD9}">
      <dgm:prSet/>
      <dgm:spPr/>
      <dgm:t>
        <a:bodyPr/>
        <a:lstStyle/>
        <a:p>
          <a:r>
            <a:rPr lang="en-US">
              <a:latin typeface="Eras Light ITC" panose="020B0402030504020804" pitchFamily="34" charset="0"/>
            </a:rPr>
            <a:t>Presentation</a:t>
          </a:r>
          <a:endParaRPr lang="en-US"/>
        </a:p>
      </dgm:t>
    </dgm:pt>
    <dgm:pt modelId="{D00F7363-5FFD-459A-838E-982CC9A7CC02}" type="parTrans" cxnId="{39060300-21D6-4800-BDE5-A7706A2D4605}">
      <dgm:prSet/>
      <dgm:spPr/>
      <dgm:t>
        <a:bodyPr/>
        <a:lstStyle/>
        <a:p>
          <a:endParaRPr lang="en-US"/>
        </a:p>
      </dgm:t>
    </dgm:pt>
    <dgm:pt modelId="{D27B491F-6C6E-4850-B9CE-2E12023908C3}" type="sibTrans" cxnId="{39060300-21D6-4800-BDE5-A7706A2D4605}">
      <dgm:prSet/>
      <dgm:spPr/>
      <dgm:t>
        <a:bodyPr/>
        <a:lstStyle/>
        <a:p>
          <a:endParaRPr lang="en-US"/>
        </a:p>
      </dgm:t>
    </dgm:pt>
    <dgm:pt modelId="{FEC3CC35-C2C0-402F-B21F-D1381B73AA15}" type="pres">
      <dgm:prSet presAssocID="{D28AB1F1-254E-4A57-85D6-EA4D75AEFBE1}" presName="Name0" presStyleCnt="0">
        <dgm:presLayoutVars>
          <dgm:dir/>
          <dgm:animLvl val="lvl"/>
          <dgm:resizeHandles val="exact"/>
        </dgm:presLayoutVars>
      </dgm:prSet>
      <dgm:spPr/>
    </dgm:pt>
    <dgm:pt modelId="{56B157AD-5420-479F-A14D-EBD7BCE876E1}" type="pres">
      <dgm:prSet presAssocID="{720DF415-CE5D-4BE2-8E41-325CA42C192E}" presName="parTxOnly" presStyleLbl="node1" presStyleIdx="0" presStyleCnt="4" custLinFactNeighborX="-28180" custLinFactNeighborY="3073">
        <dgm:presLayoutVars>
          <dgm:chMax val="0"/>
          <dgm:chPref val="0"/>
          <dgm:bulletEnabled val="1"/>
        </dgm:presLayoutVars>
      </dgm:prSet>
      <dgm:spPr/>
    </dgm:pt>
    <dgm:pt modelId="{327D7C83-7843-4323-B7B4-100D414F76BD}" type="pres">
      <dgm:prSet presAssocID="{39E23AF4-0C4E-43F0-86C2-20E952271907}" presName="parTxOnlySpace" presStyleCnt="0"/>
      <dgm:spPr/>
    </dgm:pt>
    <dgm:pt modelId="{47285E30-0863-4EBA-B181-CADD52CB8ED0}" type="pres">
      <dgm:prSet presAssocID="{2CA89F59-941D-45E9-A9A2-B8738F0780F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D4DB23-666E-4781-84E0-BC9DEC199B5A}" type="pres">
      <dgm:prSet presAssocID="{181AF0F0-88D7-438E-B392-C691B0D73377}" presName="parTxOnlySpace" presStyleCnt="0"/>
      <dgm:spPr/>
    </dgm:pt>
    <dgm:pt modelId="{7B79EC73-F86F-47A8-9928-DDBB99D6C9FC}" type="pres">
      <dgm:prSet presAssocID="{71106D69-8F48-4EFF-BEF8-567F46C96258}" presName="parTxOnly" presStyleLbl="node1" presStyleIdx="2" presStyleCnt="4" custLinFactNeighborX="-7168">
        <dgm:presLayoutVars>
          <dgm:chMax val="0"/>
          <dgm:chPref val="0"/>
          <dgm:bulletEnabled val="1"/>
        </dgm:presLayoutVars>
      </dgm:prSet>
      <dgm:spPr/>
    </dgm:pt>
    <dgm:pt modelId="{77575ADD-3B62-4C46-AE53-774C4B80ABD3}" type="pres">
      <dgm:prSet presAssocID="{8F848899-C5E5-4494-AFB8-2E14FA71681C}" presName="parTxOnlySpace" presStyleCnt="0"/>
      <dgm:spPr/>
    </dgm:pt>
    <dgm:pt modelId="{6B4B351E-33BF-4BB0-AEDB-F8CFAAC628DB}" type="pres">
      <dgm:prSet presAssocID="{10058E01-F254-4101-8A09-EBA294EB0DD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060300-21D6-4800-BDE5-A7706A2D4605}" srcId="{D28AB1F1-254E-4A57-85D6-EA4D75AEFBE1}" destId="{10058E01-F254-4101-8A09-EBA294EB0DD9}" srcOrd="3" destOrd="0" parTransId="{D00F7363-5FFD-459A-838E-982CC9A7CC02}" sibTransId="{D27B491F-6C6E-4850-B9CE-2E12023908C3}"/>
    <dgm:cxn modelId="{76A3DA00-DBB6-4E60-A96C-01E4081CDB70}" type="presOf" srcId="{10058E01-F254-4101-8A09-EBA294EB0DD9}" destId="{6B4B351E-33BF-4BB0-AEDB-F8CFAAC628DB}" srcOrd="0" destOrd="0" presId="urn:microsoft.com/office/officeart/2005/8/layout/chevron1"/>
    <dgm:cxn modelId="{3488FE2B-C1D5-4E23-8C2B-D06F4A9967AD}" type="presOf" srcId="{720DF415-CE5D-4BE2-8E41-325CA42C192E}" destId="{56B157AD-5420-479F-A14D-EBD7BCE876E1}" srcOrd="0" destOrd="0" presId="urn:microsoft.com/office/officeart/2005/8/layout/chevron1"/>
    <dgm:cxn modelId="{3687F146-4550-47AD-9F4E-2EE7A7A9AE24}" srcId="{D28AB1F1-254E-4A57-85D6-EA4D75AEFBE1}" destId="{720DF415-CE5D-4BE2-8E41-325CA42C192E}" srcOrd="0" destOrd="0" parTransId="{21E11315-0EA7-4750-880B-719D059525CA}" sibTransId="{39E23AF4-0C4E-43F0-86C2-20E952271907}"/>
    <dgm:cxn modelId="{BB0B1558-B49E-43F2-A29F-384D1894562D}" type="presOf" srcId="{2CA89F59-941D-45E9-A9A2-B8738F0780F9}" destId="{47285E30-0863-4EBA-B181-CADD52CB8ED0}" srcOrd="0" destOrd="0" presId="urn:microsoft.com/office/officeart/2005/8/layout/chevron1"/>
    <dgm:cxn modelId="{3814A6D8-A843-49BA-B71E-2D9C44FD9B60}" srcId="{D28AB1F1-254E-4A57-85D6-EA4D75AEFBE1}" destId="{71106D69-8F48-4EFF-BEF8-567F46C96258}" srcOrd="2" destOrd="0" parTransId="{D7A8C5F8-1087-4358-809F-F1A05848598B}" sibTransId="{8F848899-C5E5-4494-AFB8-2E14FA71681C}"/>
    <dgm:cxn modelId="{7405F3E9-5FAA-45F6-9782-9DF743ABE6A4}" srcId="{D28AB1F1-254E-4A57-85D6-EA4D75AEFBE1}" destId="{2CA89F59-941D-45E9-A9A2-B8738F0780F9}" srcOrd="1" destOrd="0" parTransId="{3A63F28C-7E9C-4F1F-9E4E-775DE0B3AF48}" sibTransId="{181AF0F0-88D7-438E-B392-C691B0D73377}"/>
    <dgm:cxn modelId="{527724EE-3737-4F15-9FE6-FB7DC9BD3AB7}" type="presOf" srcId="{D28AB1F1-254E-4A57-85D6-EA4D75AEFBE1}" destId="{FEC3CC35-C2C0-402F-B21F-D1381B73AA15}" srcOrd="0" destOrd="0" presId="urn:microsoft.com/office/officeart/2005/8/layout/chevron1"/>
    <dgm:cxn modelId="{65983DF5-50B5-429A-A320-997E95E27044}" type="presOf" srcId="{71106D69-8F48-4EFF-BEF8-567F46C96258}" destId="{7B79EC73-F86F-47A8-9928-DDBB99D6C9FC}" srcOrd="0" destOrd="0" presId="urn:microsoft.com/office/officeart/2005/8/layout/chevron1"/>
    <dgm:cxn modelId="{57951FF1-2353-449A-B340-8052960EF991}" type="presParOf" srcId="{FEC3CC35-C2C0-402F-B21F-D1381B73AA15}" destId="{56B157AD-5420-479F-A14D-EBD7BCE876E1}" srcOrd="0" destOrd="0" presId="urn:microsoft.com/office/officeart/2005/8/layout/chevron1"/>
    <dgm:cxn modelId="{656DC0CE-BB3F-4667-A2A1-6E92E194C60B}" type="presParOf" srcId="{FEC3CC35-C2C0-402F-B21F-D1381B73AA15}" destId="{327D7C83-7843-4323-B7B4-100D414F76BD}" srcOrd="1" destOrd="0" presId="urn:microsoft.com/office/officeart/2005/8/layout/chevron1"/>
    <dgm:cxn modelId="{BD1B0E0C-A029-4621-8EBC-0D9E601A3141}" type="presParOf" srcId="{FEC3CC35-C2C0-402F-B21F-D1381B73AA15}" destId="{47285E30-0863-4EBA-B181-CADD52CB8ED0}" srcOrd="2" destOrd="0" presId="urn:microsoft.com/office/officeart/2005/8/layout/chevron1"/>
    <dgm:cxn modelId="{4811495C-D38E-4E6A-8D34-09195E951DEE}" type="presParOf" srcId="{FEC3CC35-C2C0-402F-B21F-D1381B73AA15}" destId="{A6D4DB23-666E-4781-84E0-BC9DEC199B5A}" srcOrd="3" destOrd="0" presId="urn:microsoft.com/office/officeart/2005/8/layout/chevron1"/>
    <dgm:cxn modelId="{CD282F78-AEB4-4AA2-9401-6CF7D9921128}" type="presParOf" srcId="{FEC3CC35-C2C0-402F-B21F-D1381B73AA15}" destId="{7B79EC73-F86F-47A8-9928-DDBB99D6C9FC}" srcOrd="4" destOrd="0" presId="urn:microsoft.com/office/officeart/2005/8/layout/chevron1"/>
    <dgm:cxn modelId="{3A8CC11F-B1D2-40B8-AD66-4DDAFCC509B1}" type="presParOf" srcId="{FEC3CC35-C2C0-402F-B21F-D1381B73AA15}" destId="{77575ADD-3B62-4C46-AE53-774C4B80ABD3}" srcOrd="5" destOrd="0" presId="urn:microsoft.com/office/officeart/2005/8/layout/chevron1"/>
    <dgm:cxn modelId="{E863839B-3322-41B6-8C8D-ECECFEC1D569}" type="presParOf" srcId="{FEC3CC35-C2C0-402F-B21F-D1381B73AA15}" destId="{6B4B351E-33BF-4BB0-AEDB-F8CFAAC628D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57AD-5420-479F-A14D-EBD7BCE876E1}">
      <dsp:nvSpPr>
        <dsp:cNvPr id="0" name=""/>
        <dsp:cNvSpPr/>
      </dsp:nvSpPr>
      <dsp:spPr>
        <a:xfrm>
          <a:off x="0" y="2202762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as Light ITC" panose="020B0402030504020804" pitchFamily="34" charset="0"/>
            </a:rPr>
            <a:t>Organization</a:t>
          </a:r>
          <a:endParaRPr lang="en-US" sz="1600" kern="1200" dirty="0"/>
        </a:p>
      </dsp:txBody>
      <dsp:txXfrm>
        <a:off x="418686" y="2202762"/>
        <a:ext cx="1256056" cy="837371"/>
      </dsp:txXfrm>
    </dsp:sp>
    <dsp:sp modelId="{47285E30-0863-4EBA-B181-CADD52CB8ED0}">
      <dsp:nvSpPr>
        <dsp:cNvPr id="0" name=""/>
        <dsp:cNvSpPr/>
      </dsp:nvSpPr>
      <dsp:spPr>
        <a:xfrm>
          <a:off x="1887681" y="2177029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as Light ITC" panose="020B0402030504020804" pitchFamily="34" charset="0"/>
            </a:rPr>
            <a:t>Decide on the idea</a:t>
          </a:r>
          <a:endParaRPr lang="en-US" sz="1600" kern="1200" dirty="0"/>
        </a:p>
      </dsp:txBody>
      <dsp:txXfrm>
        <a:off x="2306367" y="2177029"/>
        <a:ext cx="1256056" cy="837371"/>
      </dsp:txXfrm>
    </dsp:sp>
    <dsp:sp modelId="{7B79EC73-F86F-47A8-9928-DDBB99D6C9FC}">
      <dsp:nvSpPr>
        <dsp:cNvPr id="0" name=""/>
        <dsp:cNvSpPr/>
      </dsp:nvSpPr>
      <dsp:spPr>
        <a:xfrm>
          <a:off x="3756760" y="2177029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as Light ITC" panose="020B0402030504020804" pitchFamily="34" charset="0"/>
            </a:rPr>
            <a:t>Development</a:t>
          </a:r>
          <a:endParaRPr lang="en-US" sz="1600" kern="1200" dirty="0"/>
        </a:p>
      </dsp:txBody>
      <dsp:txXfrm>
        <a:off x="4175446" y="2177029"/>
        <a:ext cx="1256056" cy="837371"/>
      </dsp:txXfrm>
    </dsp:sp>
    <dsp:sp modelId="{6B4B351E-33BF-4BB0-AEDB-F8CFAAC628DB}">
      <dsp:nvSpPr>
        <dsp:cNvPr id="0" name=""/>
        <dsp:cNvSpPr/>
      </dsp:nvSpPr>
      <dsp:spPr>
        <a:xfrm>
          <a:off x="5655851" y="2177029"/>
          <a:ext cx="2093427" cy="837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Eras Light ITC" panose="020B0402030504020804" pitchFamily="34" charset="0"/>
            </a:rPr>
            <a:t>Presentation</a:t>
          </a:r>
          <a:endParaRPr lang="en-US" sz="1600" kern="1200"/>
        </a:p>
      </dsp:txBody>
      <dsp:txXfrm>
        <a:off x="6074537" y="2177029"/>
        <a:ext cx="1256056" cy="837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b6fc200b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b6fc200b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b6fc200b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1b6fc200b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c32e4b9e4_0_17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c32e4b9e4_0_17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1c32e4b9e4_0_18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1c32e4b9e4_0_18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1c32e4b9e4_0_18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1c32e4b9e4_0_18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721" y="-15975"/>
            <a:ext cx="10361312" cy="5179650"/>
            <a:chOff x="-1142721" y="-15975"/>
            <a:chExt cx="10361312" cy="51796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142721" y="4397399"/>
              <a:ext cx="10361312" cy="766276"/>
              <a:chOff x="-1142721" y="4397399"/>
              <a:chExt cx="10361312" cy="766276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4850" y="4486500"/>
                <a:ext cx="4577375" cy="658575"/>
              </a:xfrm>
              <a:custGeom>
                <a:avLst/>
                <a:gdLst/>
                <a:ahLst/>
                <a:cxnLst/>
                <a:rect l="l" t="t" r="r" b="b"/>
                <a:pathLst>
                  <a:path w="183095" h="26343" extrusionOk="0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" name="Google Shape;12;p2"/>
              <p:cNvSpPr/>
              <p:nvPr/>
            </p:nvSpPr>
            <p:spPr>
              <a:xfrm>
                <a:off x="5822175" y="4486975"/>
                <a:ext cx="1130850" cy="676700"/>
              </a:xfrm>
              <a:custGeom>
                <a:avLst/>
                <a:gdLst/>
                <a:ahLst/>
                <a:cxnLst/>
                <a:rect l="l" t="t" r="r" b="b"/>
                <a:pathLst>
                  <a:path w="45234" h="27068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7150900" y="4486975"/>
                <a:ext cx="2021700" cy="668900"/>
              </a:xfrm>
              <a:custGeom>
                <a:avLst/>
                <a:gdLst/>
                <a:ahLst/>
                <a:cxnLst/>
                <a:rect l="l" t="t" r="r" b="b"/>
                <a:pathLst>
                  <a:path w="80868" h="26756" extrusionOk="0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-1142721" y="4397399"/>
                <a:ext cx="7364863" cy="335201"/>
              </a:xfrm>
              <a:custGeom>
                <a:avLst/>
                <a:gdLst/>
                <a:ahLst/>
                <a:cxnLst/>
                <a:rect l="l" t="t" r="r" b="b"/>
                <a:pathLst>
                  <a:path w="52272" h="2379" fill="none" extrusionOk="0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613175" y="4634650"/>
                <a:ext cx="4605416" cy="449401"/>
              </a:xfrm>
              <a:custGeom>
                <a:avLst/>
                <a:gdLst/>
                <a:ahLst/>
                <a:cxnLst/>
                <a:rect l="l" t="t" r="r" b="b"/>
                <a:pathLst>
                  <a:path w="51014" h="4978" fill="none" extrusionOk="0">
                    <a:moveTo>
                      <a:pt x="1" y="3301"/>
                    </a:moveTo>
                    <a:lnTo>
                      <a:pt x="7560" y="3301"/>
                    </a:lnTo>
                    <a:lnTo>
                      <a:pt x="10860" y="1"/>
                    </a:lnTo>
                    <a:lnTo>
                      <a:pt x="29697" y="1"/>
                    </a:lnTo>
                    <a:lnTo>
                      <a:pt x="34677" y="4978"/>
                    </a:lnTo>
                    <a:lnTo>
                      <a:pt x="51014" y="497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09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pic" idx="2"/>
          </p:nvPr>
        </p:nvSpPr>
        <p:spPr>
          <a:xfrm>
            <a:off x="4745200" y="1187487"/>
            <a:ext cx="5293500" cy="32991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Google Shape;104;p13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05" name="Google Shape;105;p13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 hasCustomPrompt="1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4" hasCustomPrompt="1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5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49551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3278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3" hasCustomPrompt="1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4955136" y="3795822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9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184" name="Google Shape;184;p19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 rot="10800000" flipH="1">
              <a:off x="-26301" y="-19776"/>
              <a:ext cx="8450292" cy="38460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9500" y="4598900"/>
              <a:ext cx="8438595" cy="544632"/>
            </a:xfrm>
            <a:custGeom>
              <a:avLst/>
              <a:gdLst/>
              <a:ahLst/>
              <a:cxnLst/>
              <a:rect l="l" t="t" r="r" b="b"/>
              <a:pathLst>
                <a:path w="337274" h="26384" extrusionOk="0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7" name="Google Shape;187;p19"/>
            <p:cNvSpPr/>
            <p:nvPr/>
          </p:nvSpPr>
          <p:spPr>
            <a:xfrm>
              <a:off x="5065975" y="4606475"/>
              <a:ext cx="1099425" cy="547350"/>
            </a:xfrm>
            <a:custGeom>
              <a:avLst/>
              <a:gdLst/>
              <a:ahLst/>
              <a:cxnLst/>
              <a:rect l="l" t="t" r="r" b="b"/>
              <a:pathLst>
                <a:path w="43977" h="21894" extrusionOk="0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88" name="Google Shape;188;p19"/>
            <p:cNvSpPr/>
            <p:nvPr/>
          </p:nvSpPr>
          <p:spPr>
            <a:xfrm>
              <a:off x="6318950" y="4609250"/>
              <a:ext cx="2111125" cy="541900"/>
            </a:xfrm>
            <a:custGeom>
              <a:avLst/>
              <a:gdLst/>
              <a:ahLst/>
              <a:cxnLst/>
              <a:rect l="l" t="t" r="r" b="b"/>
              <a:pathLst>
                <a:path w="84445" h="21676" extrusionOk="0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89" name="Google Shape;189;p19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1020337" y="1894645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2"/>
          </p:nvPr>
        </p:nvSpPr>
        <p:spPr>
          <a:xfrm>
            <a:off x="1020338" y="2226479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3"/>
          </p:nvPr>
        </p:nvSpPr>
        <p:spPr>
          <a:xfrm>
            <a:off x="4984750" y="1894654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4"/>
          </p:nvPr>
        </p:nvSpPr>
        <p:spPr>
          <a:xfrm>
            <a:off x="4984751" y="2226487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5"/>
          </p:nvPr>
        </p:nvSpPr>
        <p:spPr>
          <a:xfrm>
            <a:off x="1020337" y="3514811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6"/>
          </p:nvPr>
        </p:nvSpPr>
        <p:spPr>
          <a:xfrm>
            <a:off x="1020350" y="3846645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7"/>
          </p:nvPr>
        </p:nvSpPr>
        <p:spPr>
          <a:xfrm>
            <a:off x="4984750" y="3514814"/>
            <a:ext cx="31389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sz="2200" b="1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8"/>
          </p:nvPr>
        </p:nvSpPr>
        <p:spPr>
          <a:xfrm>
            <a:off x="4984751" y="3846647"/>
            <a:ext cx="31389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9"/>
          <p:cNvGrpSpPr/>
          <p:nvPr/>
        </p:nvGrpSpPr>
        <p:grpSpPr>
          <a:xfrm>
            <a:off x="-561900" y="-1500"/>
            <a:ext cx="9789322" cy="5146500"/>
            <a:chOff x="-561900" y="-1500"/>
            <a:chExt cx="9789322" cy="5146500"/>
          </a:xfrm>
        </p:grpSpPr>
        <p:sp>
          <p:nvSpPr>
            <p:cNvPr id="327" name="Google Shape;327;p29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 flipH="1">
              <a:off x="-159976" y="4451050"/>
              <a:ext cx="9387398" cy="42725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 rot="10800000" flipH="1">
              <a:off x="-561900" y="230053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0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33" name="Google Shape;333;p30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34" name="Google Shape;334;p30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35" name="Google Shape;335;p30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" name="Google Shape;338;p30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355" name="Google Shape;355;p33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avLst/>
              <a:gdLst/>
              <a:ahLst/>
              <a:cxnLst/>
              <a:rect l="l" t="t" r="r" b="b"/>
              <a:pathLst>
                <a:path w="58499" h="3768" fill="none" extrusionOk="0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rot="10800000" flipH="1">
              <a:off x="-232900" y="4610587"/>
              <a:ext cx="9763125" cy="304800"/>
            </a:xfrm>
            <a:custGeom>
              <a:avLst/>
              <a:gdLst/>
              <a:ahLst/>
              <a:cxnLst/>
              <a:rect l="l" t="t" r="r" b="b"/>
              <a:pathLst>
                <a:path w="390525" h="12192" extrusionOk="0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7" name="Google Shape;357;p33"/>
            <p:cNvSpPr/>
            <p:nvPr/>
          </p:nvSpPr>
          <p:spPr>
            <a:xfrm>
              <a:off x="6558107" y="4613307"/>
              <a:ext cx="1130850" cy="676700"/>
            </a:xfrm>
            <a:custGeom>
              <a:avLst/>
              <a:gdLst/>
              <a:ahLst/>
              <a:cxnLst/>
              <a:rect l="l" t="t" r="r" b="b"/>
              <a:pathLst>
                <a:path w="45234" h="27068" extrusionOk="0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58" name="Google Shape;358;p33"/>
            <p:cNvSpPr/>
            <p:nvPr/>
          </p:nvSpPr>
          <p:spPr>
            <a:xfrm>
              <a:off x="7886832" y="4613307"/>
              <a:ext cx="2021700" cy="668900"/>
            </a:xfrm>
            <a:custGeom>
              <a:avLst/>
              <a:gdLst/>
              <a:ahLst/>
              <a:cxnLst/>
              <a:rect l="l" t="t" r="r" b="b"/>
              <a:pathLst>
                <a:path w="80868" h="26756" extrusionOk="0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4"/>
          <p:cNvGrpSpPr/>
          <p:nvPr/>
        </p:nvGrpSpPr>
        <p:grpSpPr>
          <a:xfrm>
            <a:off x="-594014" y="-19776"/>
            <a:ext cx="9738014" cy="5342996"/>
            <a:chOff x="-594014" y="-19776"/>
            <a:chExt cx="9738014" cy="5342996"/>
          </a:xfrm>
        </p:grpSpPr>
        <p:sp>
          <p:nvSpPr>
            <p:cNvPr id="361" name="Google Shape;361;p34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 rot="10800000" flipH="1">
              <a:off x="-26301" y="-19776"/>
              <a:ext cx="8450292" cy="384601"/>
            </a:xfrm>
            <a:custGeom>
              <a:avLst/>
              <a:gdLst/>
              <a:ahLst/>
              <a:cxnLst/>
              <a:rect l="l" t="t" r="r" b="b"/>
              <a:pathLst>
                <a:path w="52272" h="2379" fill="none" extrusionOk="0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9500" y="4598900"/>
              <a:ext cx="8438595" cy="544632"/>
            </a:xfrm>
            <a:custGeom>
              <a:avLst/>
              <a:gdLst/>
              <a:ahLst/>
              <a:cxnLst/>
              <a:rect l="l" t="t" r="r" b="b"/>
              <a:pathLst>
                <a:path w="337274" h="26384" extrusionOk="0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64" name="Google Shape;364;p34"/>
            <p:cNvSpPr/>
            <p:nvPr/>
          </p:nvSpPr>
          <p:spPr>
            <a:xfrm>
              <a:off x="5065975" y="4606475"/>
              <a:ext cx="1099425" cy="547350"/>
            </a:xfrm>
            <a:custGeom>
              <a:avLst/>
              <a:gdLst/>
              <a:ahLst/>
              <a:cxnLst/>
              <a:rect l="l" t="t" r="r" b="b"/>
              <a:pathLst>
                <a:path w="43977" h="21894" extrusionOk="0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5" name="Google Shape;365;p34"/>
            <p:cNvSpPr/>
            <p:nvPr/>
          </p:nvSpPr>
          <p:spPr>
            <a:xfrm>
              <a:off x="6318950" y="4609250"/>
              <a:ext cx="2111125" cy="541900"/>
            </a:xfrm>
            <a:custGeom>
              <a:avLst/>
              <a:gdLst/>
              <a:ahLst/>
              <a:cxnLst/>
              <a:rect l="l" t="t" r="r" b="b"/>
              <a:pathLst>
                <a:path w="84445" h="21676" extrusionOk="0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366" name="Google Shape;366;p34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avLst/>
              <a:gdLst/>
              <a:ahLst/>
              <a:cxnLst/>
              <a:rect l="l" t="t" r="r" b="b"/>
              <a:pathLst>
                <a:path w="56278" h="4728" fill="none" extrusionOk="0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0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75" r:id="rId5"/>
    <p:sldLayoutId id="2147483676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/>
          <p:nvPr/>
        </p:nvSpPr>
        <p:spPr>
          <a:xfrm rot="10800000" flipH="1">
            <a:off x="0" y="548353"/>
            <a:ext cx="9144000" cy="381896"/>
          </a:xfrm>
          <a:custGeom>
            <a:avLst/>
            <a:gdLst/>
            <a:ahLst/>
            <a:cxnLst/>
            <a:rect l="l" t="t" r="r" b="b"/>
            <a:pathLst>
              <a:path w="58499" h="3768" fill="none" extrusionOk="0">
                <a:moveTo>
                  <a:pt x="58499" y="2472"/>
                </a:moveTo>
                <a:lnTo>
                  <a:pt x="44663" y="2472"/>
                </a:lnTo>
                <a:lnTo>
                  <a:pt x="42191" y="0"/>
                </a:lnTo>
                <a:lnTo>
                  <a:pt x="27753" y="0"/>
                </a:lnTo>
                <a:lnTo>
                  <a:pt x="23986" y="3768"/>
                </a:lnTo>
                <a:lnTo>
                  <a:pt x="0" y="3768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40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38"/>
          <p:cNvSpPr txBox="1">
            <a:spLocks noGrp="1"/>
          </p:cNvSpPr>
          <p:nvPr>
            <p:ph type="ctrTitle"/>
          </p:nvPr>
        </p:nvSpPr>
        <p:spPr>
          <a:xfrm>
            <a:off x="2379527" y="1722454"/>
            <a:ext cx="4644515" cy="1114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5400" dirty="0">
                <a:latin typeface="Maiandra GD" panose="020E0502030308020204" pitchFamily="34" charset="0"/>
              </a:rPr>
              <a:t>Automatronix</a:t>
            </a:r>
            <a:endParaRPr sz="5400" dirty="0">
              <a:latin typeface="Maiandra GD" panose="020E0502030308020204" pitchFamily="34" charset="0"/>
            </a:endParaRPr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1"/>
          </p:nvPr>
        </p:nvSpPr>
        <p:spPr>
          <a:xfrm>
            <a:off x="2998590" y="2624210"/>
            <a:ext cx="3146819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READY TO TRAVEL WITH US?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2A35C-8D40-4349-833C-FF8CDB78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301"/>
            <a:ext cx="2557942" cy="2619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01049 L 3.88889E-6 1.2345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38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611126" y="411557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/>
              <a:t>Table of contents</a:t>
            </a:r>
            <a:endParaRPr sz="3300" dirty="0"/>
          </a:p>
        </p:txBody>
      </p:sp>
      <p:sp>
        <p:nvSpPr>
          <p:cNvPr id="400" name="Google Shape;400;p40"/>
          <p:cNvSpPr txBox="1">
            <a:spLocks noGrp="1"/>
          </p:cNvSpPr>
          <p:nvPr>
            <p:ph type="title" idx="2"/>
          </p:nvPr>
        </p:nvSpPr>
        <p:spPr>
          <a:xfrm>
            <a:off x="13278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1" name="Google Shape;401;p40"/>
          <p:cNvSpPr txBox="1">
            <a:spLocks noGrp="1"/>
          </p:cNvSpPr>
          <p:nvPr>
            <p:ph type="subTitle" idx="1"/>
          </p:nvPr>
        </p:nvSpPr>
        <p:spPr>
          <a:xfrm>
            <a:off x="1327826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3"/>
          </p:nvPr>
        </p:nvSpPr>
        <p:spPr>
          <a:xfrm>
            <a:off x="1327836" y="2157960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team that made this possible</a:t>
            </a:r>
            <a:endParaRPr dirty="0"/>
          </a:p>
        </p:txBody>
      </p:sp>
      <p:sp>
        <p:nvSpPr>
          <p:cNvPr id="403" name="Google Shape;403;p40"/>
          <p:cNvSpPr txBox="1">
            <a:spLocks noGrp="1"/>
          </p:cNvSpPr>
          <p:nvPr>
            <p:ph type="title" idx="4"/>
          </p:nvPr>
        </p:nvSpPr>
        <p:spPr>
          <a:xfrm>
            <a:off x="4955136" y="1086551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40"/>
          <p:cNvSpPr txBox="1">
            <a:spLocks noGrp="1"/>
          </p:cNvSpPr>
          <p:nvPr>
            <p:ph type="subTitle" idx="5"/>
          </p:nvPr>
        </p:nvSpPr>
        <p:spPr>
          <a:xfrm>
            <a:off x="4955125" y="1779237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" dirty="0"/>
              <a:t>Our goal</a:t>
            </a:r>
            <a:endParaRPr dirty="0"/>
          </a:p>
        </p:txBody>
      </p:sp>
      <p:sp>
        <p:nvSpPr>
          <p:cNvPr id="405" name="Google Shape;405;p40"/>
          <p:cNvSpPr txBox="1">
            <a:spLocks noGrp="1"/>
          </p:cNvSpPr>
          <p:nvPr>
            <p:ph type="subTitle" idx="6"/>
          </p:nvPr>
        </p:nvSpPr>
        <p:spPr>
          <a:xfrm>
            <a:off x="4955125" y="2106307"/>
            <a:ext cx="2499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What we strive for </a:t>
            </a:r>
            <a:endParaRPr dirty="0"/>
          </a:p>
        </p:txBody>
      </p:sp>
      <p:sp>
        <p:nvSpPr>
          <p:cNvPr id="406" name="Google Shape;406;p40"/>
          <p:cNvSpPr txBox="1">
            <a:spLocks noGrp="1"/>
          </p:cNvSpPr>
          <p:nvPr>
            <p:ph type="title" idx="7"/>
          </p:nvPr>
        </p:nvSpPr>
        <p:spPr>
          <a:xfrm>
            <a:off x="13278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7" name="Google Shape;407;p40"/>
          <p:cNvSpPr txBox="1">
            <a:spLocks noGrp="1"/>
          </p:cNvSpPr>
          <p:nvPr>
            <p:ph type="subTitle" idx="8"/>
          </p:nvPr>
        </p:nvSpPr>
        <p:spPr>
          <a:xfrm>
            <a:off x="1327826" y="3416954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sz="2400" dirty="0"/>
              <a:t>Stages of Realization</a:t>
            </a:r>
            <a:endParaRPr dirty="0"/>
          </a:p>
        </p:txBody>
      </p:sp>
      <p:sp>
        <p:nvSpPr>
          <p:cNvPr id="408" name="Google Shape;408;p40"/>
          <p:cNvSpPr txBox="1">
            <a:spLocks noGrp="1"/>
          </p:cNvSpPr>
          <p:nvPr>
            <p:ph type="subTitle" idx="9"/>
          </p:nvPr>
        </p:nvSpPr>
        <p:spPr>
          <a:xfrm>
            <a:off x="1327836" y="3827054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Each stage we went trough to realize this project</a:t>
            </a:r>
            <a:endParaRPr dirty="0"/>
          </a:p>
        </p:txBody>
      </p:sp>
      <p:sp>
        <p:nvSpPr>
          <p:cNvPr id="409" name="Google Shape;409;p40"/>
          <p:cNvSpPr txBox="1">
            <a:spLocks noGrp="1"/>
          </p:cNvSpPr>
          <p:nvPr>
            <p:ph type="title" idx="13"/>
          </p:nvPr>
        </p:nvSpPr>
        <p:spPr>
          <a:xfrm>
            <a:off x="4955136" y="2724162"/>
            <a:ext cx="9111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4"/>
          </p:nvPr>
        </p:nvSpPr>
        <p:spPr>
          <a:xfrm>
            <a:off x="4955125" y="3416955"/>
            <a:ext cx="31407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411" name="Google Shape;411;p40"/>
          <p:cNvSpPr txBox="1">
            <a:spLocks noGrp="1"/>
          </p:cNvSpPr>
          <p:nvPr>
            <p:ph type="subTitle" idx="15"/>
          </p:nvPr>
        </p:nvSpPr>
        <p:spPr>
          <a:xfrm>
            <a:off x="4955125" y="3744025"/>
            <a:ext cx="2499000" cy="5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" dirty="0"/>
              <a:t>The technologies we used troughout our journey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 build="p"/>
      <p:bldP spid="402" grpId="0" build="p"/>
      <p:bldP spid="403" grpId="0"/>
      <p:bldP spid="404" grpId="0" build="p"/>
      <p:bldP spid="405" grpId="0" build="p"/>
      <p:bldP spid="406" grpId="0"/>
      <p:bldP spid="407" grpId="0" build="p"/>
      <p:bldP spid="408" grpId="0" build="p"/>
      <p:bldP spid="409" grpId="0"/>
      <p:bldP spid="410" grpId="0" build="p"/>
      <p:bldP spid="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>
            <a:spLocks noGrp="1"/>
          </p:cNvSpPr>
          <p:nvPr>
            <p:ph type="title"/>
          </p:nvPr>
        </p:nvSpPr>
        <p:spPr>
          <a:xfrm>
            <a:off x="943897" y="455319"/>
            <a:ext cx="1019736" cy="1018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/>
              <a:t>01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59A6D-BB97-4258-9518-0F94DBCFC95A}"/>
              </a:ext>
            </a:extLst>
          </p:cNvPr>
          <p:cNvSpPr txBox="1"/>
          <p:nvPr/>
        </p:nvSpPr>
        <p:spPr>
          <a:xfrm>
            <a:off x="2177784" y="653422"/>
            <a:ext cx="512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The Team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05496-4AA8-4A22-B162-786A36EF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84" y="1458169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B2B7A0-A89D-4B83-9255-F070CAE3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934" y="1458169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B9A5E5-927D-45AC-8D66-CE13F41EA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8" y="1458169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81DF46-4E58-47EF-9389-30B3541DD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77" y="1473827"/>
            <a:ext cx="1570242" cy="1570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42BCA8-4F0F-4B87-8B23-29C4BAC4CF85}"/>
              </a:ext>
            </a:extLst>
          </p:cNvPr>
          <p:cNvSpPr txBox="1"/>
          <p:nvPr/>
        </p:nvSpPr>
        <p:spPr>
          <a:xfrm>
            <a:off x="717049" y="3202471"/>
            <a:ext cx="18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Tsvetan Zhekov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51783-A07B-4AD5-BFD7-2C9BE1DE8572}"/>
              </a:ext>
            </a:extLst>
          </p:cNvPr>
          <p:cNvSpPr txBox="1"/>
          <p:nvPr/>
        </p:nvSpPr>
        <p:spPr>
          <a:xfrm>
            <a:off x="2774210" y="3585890"/>
            <a:ext cx="1307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</a:rPr>
              <a:t>Designer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AB9CA-E987-4175-9243-B315FCD58EA1}"/>
              </a:ext>
            </a:extLst>
          </p:cNvPr>
          <p:cNvSpPr txBox="1"/>
          <p:nvPr/>
        </p:nvSpPr>
        <p:spPr>
          <a:xfrm>
            <a:off x="4558766" y="3581092"/>
            <a:ext cx="1319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Front-end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202801-2939-4AC5-B1CD-F143BBD3241E}"/>
              </a:ext>
            </a:extLst>
          </p:cNvPr>
          <p:cNvSpPr txBox="1"/>
          <p:nvPr/>
        </p:nvSpPr>
        <p:spPr>
          <a:xfrm>
            <a:off x="6291528" y="3597526"/>
            <a:ext cx="1525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</a:rPr>
              <a:t>Front-end </a:t>
            </a:r>
          </a:p>
          <a:p>
            <a:pPr marL="0" indent="0"/>
            <a:r>
              <a:rPr lang="en-US" sz="1800" b="1" dirty="0">
                <a:solidFill>
                  <a:schemeClr val="tx1"/>
                </a:solidFill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3A206F-9049-49DB-B5C8-68DF55D0C127}"/>
              </a:ext>
            </a:extLst>
          </p:cNvPr>
          <p:cNvSpPr txBox="1"/>
          <p:nvPr/>
        </p:nvSpPr>
        <p:spPr>
          <a:xfrm>
            <a:off x="756656" y="3579775"/>
            <a:ext cx="176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Scrum Trainer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0EBC5-DA25-4B96-9DDC-E31AF7347863}"/>
              </a:ext>
            </a:extLst>
          </p:cNvPr>
          <p:cNvSpPr txBox="1"/>
          <p:nvPr/>
        </p:nvSpPr>
        <p:spPr>
          <a:xfrm>
            <a:off x="6157012" y="3227149"/>
            <a:ext cx="16913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>
                <a:solidFill>
                  <a:schemeClr val="tx1"/>
                </a:solidFill>
              </a:rPr>
              <a:t>Anton Kabakov</a:t>
            </a:r>
            <a:endParaRPr lang="bg-BG" sz="1600" dirty="0">
              <a:solidFill>
                <a:schemeClr val="tx1"/>
              </a:solidFill>
            </a:endParaRPr>
          </a:p>
          <a:p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7CD0BA-356D-4310-B16B-19A8077948D7}"/>
              </a:ext>
            </a:extLst>
          </p:cNvPr>
          <p:cNvSpPr txBox="1"/>
          <p:nvPr/>
        </p:nvSpPr>
        <p:spPr>
          <a:xfrm>
            <a:off x="2582446" y="3227149"/>
            <a:ext cx="1691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>
                <a:solidFill>
                  <a:schemeClr val="tx1"/>
                </a:solidFill>
              </a:rPr>
              <a:t>Miroslav Markov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5FB75C-2EA8-4D97-B502-B7F0AAD859F2}"/>
              </a:ext>
            </a:extLst>
          </p:cNvPr>
          <p:cNvSpPr txBox="1"/>
          <p:nvPr/>
        </p:nvSpPr>
        <p:spPr>
          <a:xfrm>
            <a:off x="4319749" y="3202471"/>
            <a:ext cx="179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>
                <a:solidFill>
                  <a:schemeClr val="tx1"/>
                </a:solidFill>
              </a:rPr>
              <a:t>Alexander Ivanov</a:t>
            </a:r>
            <a:endParaRPr lang="bg-BG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2" grpId="0"/>
      <p:bldP spid="33" grpId="0"/>
      <p:bldP spid="34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444;p44">
            <a:extLst>
              <a:ext uri="{FF2B5EF4-FFF2-40B4-BE49-F238E27FC236}">
                <a16:creationId xmlns:a16="http://schemas.microsoft.com/office/drawing/2014/main" id="{650E479B-3F63-4EC1-A149-673E0AE3A964}"/>
              </a:ext>
            </a:extLst>
          </p:cNvPr>
          <p:cNvSpPr txBox="1">
            <a:spLocks/>
          </p:cNvSpPr>
          <p:nvPr/>
        </p:nvSpPr>
        <p:spPr>
          <a:xfrm>
            <a:off x="1678366" y="358454"/>
            <a:ext cx="1171022" cy="101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sz="3300" b="1" i="0" u="none" strike="noStrike" cap="non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" sz="7200" dirty="0"/>
              <a:t>02</a:t>
            </a:r>
            <a:endParaRPr lang="en" sz="5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AFE44F-2E5B-409D-A1AD-9DE7A09044E7}"/>
              </a:ext>
            </a:extLst>
          </p:cNvPr>
          <p:cNvSpPr txBox="1"/>
          <p:nvPr/>
        </p:nvSpPr>
        <p:spPr>
          <a:xfrm>
            <a:off x="2961477" y="563416"/>
            <a:ext cx="512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Our Goal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BE0AE-FDC9-4DBA-BC72-0CD1E2E98C68}"/>
              </a:ext>
            </a:extLst>
          </p:cNvPr>
          <p:cNvSpPr/>
          <p:nvPr/>
        </p:nvSpPr>
        <p:spPr>
          <a:xfrm>
            <a:off x="1678366" y="2051811"/>
            <a:ext cx="6190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Our goal is to make a fully autonomous driving vehicle with at least level 3 driving automation</a:t>
            </a:r>
          </a:p>
        </p:txBody>
      </p:sp>
      <p:grpSp>
        <p:nvGrpSpPr>
          <p:cNvPr id="76" name="Google Shape;7691;p105">
            <a:extLst>
              <a:ext uri="{FF2B5EF4-FFF2-40B4-BE49-F238E27FC236}">
                <a16:creationId xmlns:a16="http://schemas.microsoft.com/office/drawing/2014/main" id="{701061D8-4846-4CB3-91E6-1BC4678A8590}"/>
              </a:ext>
            </a:extLst>
          </p:cNvPr>
          <p:cNvGrpSpPr/>
          <p:nvPr/>
        </p:nvGrpSpPr>
        <p:grpSpPr>
          <a:xfrm>
            <a:off x="766741" y="2296067"/>
            <a:ext cx="354311" cy="355909"/>
            <a:chOff x="-49764975" y="3551225"/>
            <a:chExt cx="299300" cy="300650"/>
          </a:xfrm>
        </p:grpSpPr>
        <p:sp>
          <p:nvSpPr>
            <p:cNvPr id="77" name="Google Shape;7692;p105">
              <a:extLst>
                <a:ext uri="{FF2B5EF4-FFF2-40B4-BE49-F238E27FC236}">
                  <a16:creationId xmlns:a16="http://schemas.microsoft.com/office/drawing/2014/main" id="{6F8C3E3D-DC96-491A-A5ED-A67C1DA2C655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93;p105">
              <a:extLst>
                <a:ext uri="{FF2B5EF4-FFF2-40B4-BE49-F238E27FC236}">
                  <a16:creationId xmlns:a16="http://schemas.microsoft.com/office/drawing/2014/main" id="{CEED91AC-B0E2-4618-9D80-42D07C55C31D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94;p105">
              <a:extLst>
                <a:ext uri="{FF2B5EF4-FFF2-40B4-BE49-F238E27FC236}">
                  <a16:creationId xmlns:a16="http://schemas.microsoft.com/office/drawing/2014/main" id="{18DDD584-1A34-4BEA-93B0-C81220101AC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95;p105">
              <a:extLst>
                <a:ext uri="{FF2B5EF4-FFF2-40B4-BE49-F238E27FC236}">
                  <a16:creationId xmlns:a16="http://schemas.microsoft.com/office/drawing/2014/main" id="{CDAEDDF2-9980-468A-8006-19493A5A1519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96;p105">
              <a:extLst>
                <a:ext uri="{FF2B5EF4-FFF2-40B4-BE49-F238E27FC236}">
                  <a16:creationId xmlns:a16="http://schemas.microsoft.com/office/drawing/2014/main" id="{CBE54DAB-BE15-4726-B4F7-C4A91F45A379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97;p105">
              <a:extLst>
                <a:ext uri="{FF2B5EF4-FFF2-40B4-BE49-F238E27FC236}">
                  <a16:creationId xmlns:a16="http://schemas.microsoft.com/office/drawing/2014/main" id="{5692EBAC-B0E2-436E-A72E-904B592B7C9B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98;p105">
              <a:extLst>
                <a:ext uri="{FF2B5EF4-FFF2-40B4-BE49-F238E27FC236}">
                  <a16:creationId xmlns:a16="http://schemas.microsoft.com/office/drawing/2014/main" id="{FAE1B8F4-6169-4007-ABCC-93BA54053BD8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9;p105">
              <a:extLst>
                <a:ext uri="{FF2B5EF4-FFF2-40B4-BE49-F238E27FC236}">
                  <a16:creationId xmlns:a16="http://schemas.microsoft.com/office/drawing/2014/main" id="{E4CE133B-7212-4400-9766-C506692EDB5A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0;p105">
              <a:extLst>
                <a:ext uri="{FF2B5EF4-FFF2-40B4-BE49-F238E27FC236}">
                  <a16:creationId xmlns:a16="http://schemas.microsoft.com/office/drawing/2014/main" id="{A8A7E65E-E95C-4FF6-A0B5-F74F96F1E4E3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01;p105">
              <a:extLst>
                <a:ext uri="{FF2B5EF4-FFF2-40B4-BE49-F238E27FC236}">
                  <a16:creationId xmlns:a16="http://schemas.microsoft.com/office/drawing/2014/main" id="{7F935238-4EB1-45A6-9351-18D00FFB8A29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02;p105">
              <a:extLst>
                <a:ext uri="{FF2B5EF4-FFF2-40B4-BE49-F238E27FC236}">
                  <a16:creationId xmlns:a16="http://schemas.microsoft.com/office/drawing/2014/main" id="{33E6929A-2C0C-4959-820E-0B08BFE28687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236642-F4AC-42DF-959D-121FF2A1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8576">
            <a:off x="575498" y="2025273"/>
            <a:ext cx="1085543" cy="1085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>
            <a:spLocks noGrp="1"/>
          </p:cNvSpPr>
          <p:nvPr>
            <p:ph type="title"/>
          </p:nvPr>
        </p:nvSpPr>
        <p:spPr>
          <a:xfrm>
            <a:off x="2345420" y="438634"/>
            <a:ext cx="4309052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5500" dirty="0">
                <a:sym typeface="Arial"/>
              </a:rPr>
              <a:t>Stages of Realization</a:t>
            </a:r>
            <a:endParaRPr sz="5500" dirty="0">
              <a:sym typeface="Arial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16C94AC-D97B-44A3-8D61-E7AD81530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367695"/>
              </p:ext>
            </p:extLst>
          </p:nvPr>
        </p:nvGraphicFramePr>
        <p:xfrm>
          <a:off x="623508" y="368989"/>
          <a:ext cx="7752875" cy="519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7FE5754-69A4-455E-AFDA-93B0C38021BF}"/>
              </a:ext>
            </a:extLst>
          </p:cNvPr>
          <p:cNvSpPr txBox="1"/>
          <p:nvPr/>
        </p:nvSpPr>
        <p:spPr>
          <a:xfrm>
            <a:off x="1249540" y="368989"/>
            <a:ext cx="146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 txBox="1">
            <a:spLocks noGrp="1"/>
          </p:cNvSpPr>
          <p:nvPr>
            <p:ph type="title"/>
          </p:nvPr>
        </p:nvSpPr>
        <p:spPr>
          <a:xfrm>
            <a:off x="1928948" y="581247"/>
            <a:ext cx="6884688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6000" dirty="0">
                <a:sym typeface="Arial"/>
              </a:rPr>
              <a:t>Used Technologies</a:t>
            </a:r>
            <a:endParaRPr sz="6000" dirty="0"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EBAF6-3ADB-4BC5-979E-73F8D76A450F}"/>
              </a:ext>
            </a:extLst>
          </p:cNvPr>
          <p:cNvSpPr txBox="1"/>
          <p:nvPr/>
        </p:nvSpPr>
        <p:spPr>
          <a:xfrm>
            <a:off x="563073" y="495545"/>
            <a:ext cx="227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  <a:t>04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02AAA2B-FB80-4B24-B9DB-A5E3655C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47" y="1520912"/>
            <a:ext cx="1127144" cy="1099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7D4AF8-9557-4F9C-BD79-359EFE22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13" y="3160014"/>
            <a:ext cx="1182464" cy="109969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812633-8F0D-4A85-923E-1C648B54F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592" y="3112818"/>
            <a:ext cx="1070692" cy="1070692"/>
          </a:xfrm>
          <a:prstGeom prst="rect">
            <a:avLst/>
          </a:prstGeom>
        </p:spPr>
      </p:pic>
      <p:pic>
        <p:nvPicPr>
          <p:cNvPr id="35" name="Picture 34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14AF8322-5D21-4160-AB27-2CB496D13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610" y="3162377"/>
            <a:ext cx="1142288" cy="114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776A9-086E-48AA-9DA6-DC37E1A7E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414" y="1461233"/>
            <a:ext cx="1219048" cy="12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55795-CE41-4761-A567-77F7592B4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761" y="1510416"/>
            <a:ext cx="1219048" cy="12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118890-1EF2-4E0D-A3B8-7BC430C59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175" y="3160014"/>
            <a:ext cx="121904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B495C6-307A-4F82-8E04-42BD11210D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228" y="1520912"/>
            <a:ext cx="1219048" cy="1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7BA-1D5B-408C-AFB0-0504399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85" y="1834367"/>
            <a:ext cx="7714800" cy="578100"/>
          </a:xfrm>
        </p:spPr>
        <p:txBody>
          <a:bodyPr/>
          <a:lstStyle/>
          <a:p>
            <a:pPr algn="ctr"/>
            <a:r>
              <a:rPr lang="en-US" sz="5400" dirty="0"/>
              <a:t>Thank you for the attention!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1788589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Industry Consulting by Slidesgo">
  <a:themeElements>
    <a:clrScheme name="Simple Light">
      <a:dk1>
        <a:srgbClr val="FFFFFF"/>
      </a:dk1>
      <a:lt1>
        <a:srgbClr val="12151A"/>
      </a:lt1>
      <a:dk2>
        <a:srgbClr val="242933"/>
      </a:dk2>
      <a:lt2>
        <a:srgbClr val="CCD4DB"/>
      </a:lt2>
      <a:accent1>
        <a:srgbClr val="8B939C"/>
      </a:accent1>
      <a:accent2>
        <a:srgbClr val="ABB3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107</Words>
  <Application>Microsoft Office PowerPoint</Application>
  <PresentationFormat>On-screen Show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Maiandra GD</vt:lpstr>
      <vt:lpstr>Cambay</vt:lpstr>
      <vt:lpstr>DM Sans</vt:lpstr>
      <vt:lpstr>Arial</vt:lpstr>
      <vt:lpstr>Eras Light ITC</vt:lpstr>
      <vt:lpstr>Automotive Industry Consulting by Slidesgo</vt:lpstr>
      <vt:lpstr>Automatronix</vt:lpstr>
      <vt:lpstr>Table of contents</vt:lpstr>
      <vt:lpstr>01</vt:lpstr>
      <vt:lpstr>PowerPoint Presentation</vt:lpstr>
      <vt:lpstr>Stages of Realization</vt:lpstr>
      <vt:lpstr>Used Technologies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Automatronix</dc:title>
  <dc:creator>Cvetan Zhekov</dc:creator>
  <cp:lastModifiedBy>Цветан П. Жеков</cp:lastModifiedBy>
  <cp:revision>17</cp:revision>
  <dcterms:modified xsi:type="dcterms:W3CDTF">2023-06-04T17:26:24Z</dcterms:modified>
</cp:coreProperties>
</file>