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7" autoAdjust="0"/>
    <p:restoredTop sz="65850" autoAdjust="0"/>
  </p:normalViewPr>
  <p:slideViewPr>
    <p:cSldViewPr snapToGrid="0">
      <p:cViewPr>
        <p:scale>
          <a:sx n="100" d="100"/>
          <a:sy n="100" d="100"/>
        </p:scale>
        <p:origin x="6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and nonfunctional are key tools in developing an application like DriverPass. Functional requirements describe specific features of the application while nonfunctional requirements explain how the system should behave. The functional requirements of a payment portal and DMV update information system were both explicitly requested in the interview with DriverPass. The development of these two requirements will lead to a robust and reliable application. In terms of nonfunctional requirements, security and compatibility are crucial for the creation and successful application. Without security, DriverPass could not hope to keep a consistent user base and would ultimately fail. Compatibility will also expand the reach of the application reaching more potential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DriverPass system will interact with students, instructors, admins, and the DMV. Students, instructors, and admins will all be able to create profiles, view schedules, and manage classes, including the ability to view or cancel them. Students will have special functionalities for receiving feedback and making payments. Instructors will focus on providing feedback to the students in their courses. Admins are the only users who can manage user accounts by creating, updating, and deleting profiles on the website. They will also generate and download reports on users, as requested by DriverPass. The DMV plays a crucial role in updating the application with the latest regulations. This system creates an ecosystem where all types of users can operate in harmony, ultimately providing students with a reliable way to receive driving instruction.”</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main ways students receive training in their driving instruction is through the instructor feedback system, shown here. This diagram illustrates the process, starting from the instructor logging in, to submitting feedback for the students. To complete this task, the instructor must first successfully log in to access the feedback page. Instructors then enter their feedback into a provided box, and if the submission is valid, they will see a confirmation message indicating successful submission. However, if the feedback is invalid—such as being empty or containing inappropriate language—the instructor will see an error message and be directed back to an empty feedback submission page to try again. During discussions with DriverPass, they emphasized the importance of students receiving timely feedback for their courses—this system ensures that this critical need is met effectively.”</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world, an insecure application is destined to fail. When designing the DriverPass system, security was a priority from the outset. To begin with, the application will use user authentication, which protects accounts by requiring users to log in with their credentials. We also ensure that each user can only access the parts of the website appropriate for their role—for example, a student will have different access than an admin. Additionally, the website will encrypt sensitive information, making it much harder for attackers to access or misuse this data. Finally, a firewall provided by our cloud services provider will be in place to protect the application from potential threats.”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DriverPass application, like most others, has some limitations that need to be recognized and addressed. First is the issue of scalability, which involves the website’s ability to handle a growing number of users. If the application isn’t built correctly, it may not scale well, leading to a reduction in performance. This could cause users to to unsubscribe from DriverPass and find alternative studying routes. Another limitation is the website’s reliance on external sources. The accuracy of the information on DriverPass depends on timely updates from the DMV, so if the DMV fails to provide updates promptly, the site could display outdated or incorrect information. Finally, the application requires an internet connection, which may limit access for some potential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8/18/24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8/18/24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Tomas Palma Alvarado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Payment portal system</a:t>
            </a:r>
          </a:p>
          <a:p>
            <a:pPr lvl="1"/>
            <a:r>
              <a:rPr lang="en-US" sz="2000" dirty="0">
                <a:solidFill>
                  <a:srgbClr val="000000"/>
                </a:solidFill>
              </a:rPr>
              <a:t>DMV update information system</a:t>
            </a:r>
          </a:p>
          <a:p>
            <a:r>
              <a:rPr lang="en-US" sz="2400" dirty="0">
                <a:solidFill>
                  <a:srgbClr val="000000"/>
                </a:solidFill>
              </a:rPr>
              <a:t>Nonfunctional Requirements</a:t>
            </a:r>
          </a:p>
          <a:p>
            <a:pPr lvl="1"/>
            <a:r>
              <a:rPr lang="en-US" sz="2000" dirty="0">
                <a:solidFill>
                  <a:srgbClr val="000000"/>
                </a:solidFill>
              </a:rPr>
              <a:t>Security</a:t>
            </a:r>
          </a:p>
          <a:p>
            <a:pPr lvl="1"/>
            <a:r>
              <a:rPr lang="en-US" sz="2000" dirty="0">
                <a:solidFill>
                  <a:srgbClr val="000000"/>
                </a:solidFill>
              </a:rPr>
              <a:t>Compatibility</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river pass&#10;&#10;Description automatically generated">
            <a:extLst>
              <a:ext uri="{FF2B5EF4-FFF2-40B4-BE49-F238E27FC236}">
                <a16:creationId xmlns:a16="http://schemas.microsoft.com/office/drawing/2014/main" id="{828ACDE3-4FF8-A067-554C-45DD2D3E3CD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408054" y="801688"/>
            <a:ext cx="4671793"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process&#10;&#10;Description automatically generated">
            <a:extLst>
              <a:ext uri="{FF2B5EF4-FFF2-40B4-BE49-F238E27FC236}">
                <a16:creationId xmlns:a16="http://schemas.microsoft.com/office/drawing/2014/main" id="{123F27CD-F6B1-0F56-9F94-BA57A84F9AD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886194" y="801688"/>
            <a:ext cx="1715513"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authentication</a:t>
            </a:r>
          </a:p>
          <a:p>
            <a:r>
              <a:rPr lang="en-US" sz="2400" dirty="0">
                <a:solidFill>
                  <a:srgbClr val="000000"/>
                </a:solidFill>
              </a:rPr>
              <a:t>User authorization</a:t>
            </a:r>
          </a:p>
          <a:p>
            <a:r>
              <a:rPr lang="en-US" sz="2400" dirty="0">
                <a:solidFill>
                  <a:srgbClr val="000000"/>
                </a:solidFill>
              </a:rPr>
              <a:t>Encryption</a:t>
            </a:r>
          </a:p>
          <a:p>
            <a:r>
              <a:rPr lang="en-US" sz="2400" dirty="0">
                <a:solidFill>
                  <a:srgbClr val="000000"/>
                </a:solidFill>
              </a:rPr>
              <a:t>Firewall</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Scalability</a:t>
            </a:r>
          </a:p>
          <a:p>
            <a:r>
              <a:rPr lang="en-US" sz="2400" dirty="0">
                <a:solidFill>
                  <a:srgbClr val="000000"/>
                </a:solidFill>
              </a:rPr>
              <a:t>Reliance on outside sources</a:t>
            </a:r>
          </a:p>
          <a:p>
            <a:r>
              <a:rPr lang="en-US" sz="2400" dirty="0">
                <a:solidFill>
                  <a:srgbClr val="000000"/>
                </a:solidFill>
              </a:rPr>
              <a:t>Technological dependence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1408</TotalTime>
  <Words>748</Words>
  <Application>Microsoft Macintosh PowerPoint</Application>
  <PresentationFormat>Widescreen</PresentationFormat>
  <Paragraphs>32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Palma, Tomas</cp:lastModifiedBy>
  <cp:revision>21</cp:revision>
  <dcterms:created xsi:type="dcterms:W3CDTF">2019-10-14T02:36:52Z</dcterms:created>
  <dcterms:modified xsi:type="dcterms:W3CDTF">2024-08-19T02:41:28Z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