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8F35"/>
    <a:srgbClr val="303032"/>
    <a:srgbClr val="29272A"/>
    <a:srgbClr val="37353A"/>
    <a:srgbClr val="3A3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>
        <p:scale>
          <a:sx n="145" d="100"/>
          <a:sy n="145" d="100"/>
        </p:scale>
        <p:origin x="-2247" y="51"/>
      </p:cViewPr>
      <p:guideLst>
        <p:guide orient="horz" pos="17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576" cy="3657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53C1-4CA5-DADF-2C14-7AF6082E3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A47F5-8EB9-179D-2412-813AB8FF4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CF8A-03A6-E6CF-19B0-6DAD9D54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8BE4-B75A-4C8C-85FD-EB4395A6F29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B25E-FE2A-ED67-360F-86A35513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8BA9-5C76-7953-1D90-963E3ABA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DDE9-D547-4CD6-838F-F86424C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1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3F24-6D6B-384A-26B7-D27E7753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6A7C7-53FB-4029-6395-C1E482C83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BE9F-57C1-FF69-492E-6870FEB4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8BE4-B75A-4C8C-85FD-EB4395A6F29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900B-BB97-27AD-F45B-203962D7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7C684-603B-6379-4A31-DF60E8BF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DDE9-D547-4CD6-838F-F86424C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7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5DCF4-362C-44BE-4C3F-28BDDFD75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5D788-D5D7-4CD3-A002-5E56F6CE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F6773-4211-0F7A-CC94-F9C1770D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8BE4-B75A-4C8C-85FD-EB4395A6F29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D7D58-E081-122A-035C-0B987774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1A4AE-7C26-A4F3-0493-A215A45D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DDE9-D547-4CD6-838F-F86424C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5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4425-AC78-6211-3684-2C36D1CD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35BB6-9E92-4713-CEE7-18F0DA76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2CD5-CCEF-7291-6DF3-039995C7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8BE4-B75A-4C8C-85FD-EB4395A6F29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CF709-74E2-B796-052C-5BA01A57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CA8C5-33D3-44FF-9D36-201A4811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DDE9-D547-4CD6-838F-F86424C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8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C374-C227-5ABD-80F0-4199F015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ED2E6-E785-249E-D621-544E1B76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30AFE-6A80-7D0A-2059-43A82474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8BE4-B75A-4C8C-85FD-EB4395A6F29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A7E3D-2A32-BE0F-337F-F78133A0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54CC5-2498-4748-7786-E862AF6D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DDE9-D547-4CD6-838F-F86424C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3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312B-7542-8217-6621-8D8D6E3D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2D22-37D2-B607-68B6-F63D960E4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0FE95-67DA-2E0F-F529-797F95CF0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4FA8E-BAFB-EB08-4831-4D881025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8BE4-B75A-4C8C-85FD-EB4395A6F29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F79FC-939D-3EB6-027C-36BF36DD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8FB5B-58A5-19D8-22AF-561055DA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DDE9-D547-4CD6-838F-F86424C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0176-7A6C-BF86-87D6-B1C5CD5F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4BA13-7C74-D8D0-931B-F84CC48BC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35DFA-5CDB-4CF8-4654-FD95460A8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6F6D0-230C-82C0-08E3-E7D4C82F1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87F2C-6B7A-FEEC-F77C-027E02CF8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D06DA-FCAB-FDBD-32D6-20CB3D51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8BE4-B75A-4C8C-85FD-EB4395A6F29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4050F-58F9-C2CB-F608-CFD5F6EA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09F97-60A8-5CB8-0ADB-74A0273D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DDE9-D547-4CD6-838F-F86424C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4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EC5C-2203-78FB-1FC6-C013BDFB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CFD3E-2BEB-3DA2-2294-ED3C18A0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8BE4-B75A-4C8C-85FD-EB4395A6F29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7C2AF-D7E7-5686-2079-9F998B10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E500C-6E03-5FE9-57C7-9D4EAE84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DDE9-D547-4CD6-838F-F86424C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0A808-7085-04BD-B4ED-BAC6DA6F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8BE4-B75A-4C8C-85FD-EB4395A6F29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E65D4-280E-E6E6-49E3-9034AFD3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DC1BC-0361-0666-58DE-DA8F9B64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DDE9-D547-4CD6-838F-F86424C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1A1F-7C91-6C29-3AF1-FB9D775C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4880-3212-47E4-39A9-80718F899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A8EEE-273E-851E-0D3B-E9BE59B8D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9F68C-AB61-D3E5-6DBB-D37C34CB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8BE4-B75A-4C8C-85FD-EB4395A6F29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2EB48-470B-DC51-CE7D-AA46FE5C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DA2CB-68FD-760B-EE1E-15150425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DDE9-D547-4CD6-838F-F86424C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5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65EC-E6E7-CC13-9462-6E18103D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17F02-0314-8D6D-1BBA-5CF368714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15141-DDFB-A59A-0FDB-E2D929691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EB9E8-E204-5124-7174-84EC8A18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8BE4-B75A-4C8C-85FD-EB4395A6F29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7FE72-6B4E-4859-054B-229F496F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66C09-DF10-69CF-7002-022BF5A7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DDE9-D547-4CD6-838F-F86424C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8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74F02-B90F-3664-72D5-8D0C8FFB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345FD-1D7A-2782-EC1D-49C08E92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DC646-9C47-BB4C-15C7-F3017DC2D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E8BE4-B75A-4C8C-85FD-EB4395A6F29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7CC8-4720-1F53-818F-38D5AF557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315E0-6889-EAF3-2F98-0E4030748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2DDE9-D547-4CD6-838F-F86424C5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2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3B23-A4FF-4B9C-AEDC-E392EDDA3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2F0C9-4B0A-F0CF-C2B3-395D45B6A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A912460-DCDB-67B0-A855-99EABFEC8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496" y="-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3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3B23-A4FF-4B9C-AEDC-E392EDDA3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2F0C9-4B0A-F0CF-C2B3-395D45B6A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48B7025C-7BBB-CD06-32A3-67C5A4A53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41" y="80963"/>
            <a:ext cx="5195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2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3B23-A4FF-4B9C-AEDC-E392EDDA3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2F0C9-4B0A-F0CF-C2B3-395D45B6A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84ECBE-60A7-8FF3-E193-71FFDF6E6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41813" y1="25313" x2="41813" y2="25313"/>
                        <a14:backgroundMark x1="41938" y1="26250" x2="41938" y2="26250"/>
                        <a14:backgroundMark x1="40188" y1="25625" x2="40188" y2="25625"/>
                        <a14:backgroundMark x1="42125" y1="32375" x2="42125" y2="32375"/>
                        <a14:backgroundMark x1="41438" y1="31688" x2="40938" y2="33250"/>
                        <a14:backgroundMark x1="25313" y1="38063" x2="26000" y2="38000"/>
                        <a14:backgroundMark x1="23313" y1="39563" x2="23875" y2="38188"/>
                        <a14:backgroundMark x1="50438" y1="38375" x2="50000" y2="38313"/>
                        <a14:backgroundMark x1="50000" y1="38188" x2="48313" y2="40250"/>
                        <a14:backgroundMark x1="59125" y1="39000" x2="56750" y2="39563"/>
                        <a14:backgroundMark x1="66938" y1="37625" x2="64625" y2="39688"/>
                        <a14:backgroundMark x1="74875" y1="45000" x2="74875" y2="46938"/>
                        <a14:backgroundMark x1="74875" y1="51563" x2="74875" y2="54313"/>
                        <a14:backgroundMark x1="74875" y1="57438" x2="74875" y2="59875"/>
                        <a14:backgroundMark x1="40313" y1="60125" x2="42313" y2="58562"/>
                        <a14:backgroundMark x1="49063" y1="53625" x2="51125" y2="52250"/>
                        <a14:backgroundMark x1="58750" y1="53312" x2="59938" y2="52312"/>
                        <a14:backgroundMark x1="32375" y1="58688" x2="34375" y2="60125"/>
                        <a14:backgroundMark x1="24625" y1="51688" x2="26000" y2="54000"/>
                        <a14:backgroundMark x1="24625" y1="44375" x2="25938" y2="47188"/>
                        <a14:backgroundMark x1="33375" y1="44500" x2="33875" y2="46938"/>
                        <a14:backgroundMark x1="33438" y1="37625" x2="33750" y2="40125"/>
                        <a14:backgroundMark x1="49688" y1="44125" x2="51250" y2="44813"/>
                        <a14:backgroundMark x1="32188" y1="51875" x2="35500" y2="54438"/>
                        <a14:backgroundMark x1="50375" y1="57938" x2="50875" y2="61000"/>
                        <a14:backgroundMark x1="57313" y1="58375" x2="59125" y2="60250"/>
                        <a14:backgroundMark x1="65688" y1="58438" x2="67313" y2="60563"/>
                        <a14:backgroundMark x1="66250" y1="52063" x2="65938" y2="54688"/>
                        <a14:backgroundMark x1="66938" y1="45188" x2="66500" y2="47000"/>
                        <a14:backgroundMark x1="74625" y1="38688" x2="73250" y2="41188"/>
                        <a14:backgroundMark x1="23438" y1="52125" x2="24688" y2="50938"/>
                        <a14:backgroundMark x1="39500" y1="32750" x2="41438" y2="30438"/>
                        <a14:backgroundMark x1="41625" y1="53188" x2="43813" y2="50813"/>
                        <a14:backgroundMark x1="42750" y1="44000" x2="42313" y2="47000"/>
                        <a14:backgroundMark x1="42625" y1="38688" x2="42188" y2="39938"/>
                        <a14:backgroundMark x1="50500" y1="31438" x2="50000" y2="33063"/>
                        <a14:backgroundMark x1="40375" y1="25500" x2="42813" y2="266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52" y="-17303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69AC0E3-1A6E-76F0-7C67-9C565C7FF2D1}"/>
              </a:ext>
            </a:extLst>
          </p:cNvPr>
          <p:cNvGrpSpPr/>
          <p:nvPr/>
        </p:nvGrpSpPr>
        <p:grpSpPr>
          <a:xfrm>
            <a:off x="2576945" y="1124909"/>
            <a:ext cx="5328063" cy="4110558"/>
            <a:chOff x="2576945" y="1124909"/>
            <a:chExt cx="5328063" cy="411055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854FD94-170E-2F5A-B05F-68675C31A92E}"/>
                </a:ext>
              </a:extLst>
            </p:cNvPr>
            <p:cNvGrpSpPr/>
            <p:nvPr/>
          </p:nvGrpSpPr>
          <p:grpSpPr>
            <a:xfrm>
              <a:off x="2576945" y="1223586"/>
              <a:ext cx="5328063" cy="4011881"/>
              <a:chOff x="3422520" y="1512380"/>
              <a:chExt cx="5328063" cy="4011881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02DE3F0-5DB6-B4D0-4012-227AC31FA6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40889" y1="38400" x2="42222" y2="39644"/>
                            <a14:backgroundMark x1="40267" y1="38044" x2="39644" y2="38489"/>
                            <a14:backgroundMark x1="39733" y1="32533" x2="42311" y2="30489"/>
                            <a14:backgroundMark x1="40978" y1="30667" x2="40089" y2="31644"/>
                            <a14:backgroundMark x1="26489" y1="59111" x2="26222" y2="59200"/>
                            <a14:backgroundMark x1="34222" y1="51378" x2="34489" y2="51644"/>
                            <a14:backgroundMark x1="48444" y1="60800" x2="50667" y2="57956"/>
                            <a14:backgroundMark x1="56356" y1="61067" x2="59022" y2="57778"/>
                            <a14:backgroundMark x1="33600" y1="51289" x2="33778" y2="51467"/>
                            <a14:backgroundMark x1="58578" y1="45244" x2="58756" y2="45422"/>
                            <a14:backgroundMark x1="74756" y1="37333" x2="74844" y2="37689"/>
                            <a14:backgroundMark x1="26400" y1="57867" x2="25333" y2="59822"/>
                          </a14:backgroundRemoval>
                        </a14:imgEffect>
                      </a14:imgLayer>
                    </a14:imgProps>
                  </a:ext>
                </a:extLst>
              </a:blip>
              <a:srcRect l="11017" t="21137" r="11292" b="20364"/>
              <a:stretch/>
            </p:blipFill>
            <p:spPr>
              <a:xfrm>
                <a:off x="3422520" y="1512380"/>
                <a:ext cx="5328063" cy="4011881"/>
              </a:xfrm>
              <a:prstGeom prst="rect">
                <a:avLst/>
              </a:prstGeom>
            </p:spPr>
          </p:pic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29FD885F-7905-9962-5E05-37CB1C87C7BF}"/>
                  </a:ext>
                </a:extLst>
              </p:cNvPr>
              <p:cNvSpPr/>
              <p:nvPr/>
            </p:nvSpPr>
            <p:spPr>
              <a:xfrm>
                <a:off x="4775116" y="3474350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B99C08BB-5EF7-55F4-0AE3-A504762565EE}"/>
                  </a:ext>
                </a:extLst>
              </p:cNvPr>
              <p:cNvSpPr/>
              <p:nvPr/>
            </p:nvSpPr>
            <p:spPr>
              <a:xfrm>
                <a:off x="4779725" y="3946229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F475BB46-C7CE-DEE0-BFCD-1556326F44C0}"/>
                  </a:ext>
                </a:extLst>
              </p:cNvPr>
              <p:cNvSpPr/>
              <p:nvPr/>
            </p:nvSpPr>
            <p:spPr>
              <a:xfrm>
                <a:off x="5343992" y="3946229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EA6E9BFC-F847-C1D5-A613-841981EEE210}"/>
                  </a:ext>
                </a:extLst>
              </p:cNvPr>
              <p:cNvSpPr/>
              <p:nvPr/>
            </p:nvSpPr>
            <p:spPr>
              <a:xfrm>
                <a:off x="5908259" y="3946230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471C54F4-B758-CB6B-FF0D-D7A9BBE8C8C0}"/>
                  </a:ext>
                </a:extLst>
              </p:cNvPr>
              <p:cNvSpPr/>
              <p:nvPr/>
            </p:nvSpPr>
            <p:spPr>
              <a:xfrm>
                <a:off x="6472526" y="3946229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C06E7DBF-FDB7-C7B0-87A6-01D851D7EDA5}"/>
                  </a:ext>
                </a:extLst>
              </p:cNvPr>
              <p:cNvSpPr/>
              <p:nvPr/>
            </p:nvSpPr>
            <p:spPr>
              <a:xfrm>
                <a:off x="7020649" y="3946229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87A5106C-1DFF-CE7B-F02C-BABE5714041B}"/>
                  </a:ext>
                </a:extLst>
              </p:cNvPr>
              <p:cNvSpPr/>
              <p:nvPr/>
            </p:nvSpPr>
            <p:spPr>
              <a:xfrm>
                <a:off x="5343992" y="3474350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660616E0-0654-C8E7-DA89-EF9391164056}"/>
                  </a:ext>
                </a:extLst>
              </p:cNvPr>
              <p:cNvSpPr/>
              <p:nvPr/>
            </p:nvSpPr>
            <p:spPr>
              <a:xfrm>
                <a:off x="5891863" y="3474349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4669001D-CE58-3966-7C1A-C7A3845AD2A6}"/>
                  </a:ext>
                </a:extLst>
              </p:cNvPr>
              <p:cNvSpPr/>
              <p:nvPr/>
            </p:nvSpPr>
            <p:spPr>
              <a:xfrm>
                <a:off x="4215458" y="3946229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3E16350B-DAA4-3DC9-3BD6-BE6322F1FDF2}"/>
                  </a:ext>
                </a:extLst>
              </p:cNvPr>
              <p:cNvSpPr/>
              <p:nvPr/>
            </p:nvSpPr>
            <p:spPr>
              <a:xfrm>
                <a:off x="4206240" y="3474349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C8BC0FF4-BD16-480D-1F22-4EB96A336034}"/>
                  </a:ext>
                </a:extLst>
              </p:cNvPr>
              <p:cNvSpPr/>
              <p:nvPr/>
            </p:nvSpPr>
            <p:spPr>
              <a:xfrm>
                <a:off x="6460739" y="3474349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533B5EBA-3835-1AD2-628A-21B1033F8347}"/>
                  </a:ext>
                </a:extLst>
              </p:cNvPr>
              <p:cNvSpPr/>
              <p:nvPr/>
            </p:nvSpPr>
            <p:spPr>
              <a:xfrm>
                <a:off x="7029615" y="3474349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EFA21642-0574-F4EF-7331-5CC225ECCA86}"/>
                  </a:ext>
                </a:extLst>
              </p:cNvPr>
              <p:cNvSpPr/>
              <p:nvPr/>
            </p:nvSpPr>
            <p:spPr>
              <a:xfrm>
                <a:off x="7577486" y="3474349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87113ABC-E592-770D-ED8E-B25EE2D3ED79}"/>
                  </a:ext>
                </a:extLst>
              </p:cNvPr>
              <p:cNvSpPr/>
              <p:nvPr/>
            </p:nvSpPr>
            <p:spPr>
              <a:xfrm>
                <a:off x="7568271" y="3946229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81818A59-F212-46B9-0372-FFFC6B682EE2}"/>
                  </a:ext>
                </a:extLst>
              </p:cNvPr>
              <p:cNvSpPr/>
              <p:nvPr/>
            </p:nvSpPr>
            <p:spPr>
              <a:xfrm>
                <a:off x="4765901" y="2559836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D614A4E8-658E-32F3-56AF-49C1B2CE3C49}"/>
                  </a:ext>
                </a:extLst>
              </p:cNvPr>
              <p:cNvSpPr/>
              <p:nvPr/>
            </p:nvSpPr>
            <p:spPr>
              <a:xfrm>
                <a:off x="4770510" y="3031715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9A3F726C-340C-744E-B0B7-13FEC46ED44A}"/>
                  </a:ext>
                </a:extLst>
              </p:cNvPr>
              <p:cNvSpPr/>
              <p:nvPr/>
            </p:nvSpPr>
            <p:spPr>
              <a:xfrm>
                <a:off x="5334777" y="3031715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297032EE-8B7E-753C-5CA6-31615B786432}"/>
                  </a:ext>
                </a:extLst>
              </p:cNvPr>
              <p:cNvSpPr/>
              <p:nvPr/>
            </p:nvSpPr>
            <p:spPr>
              <a:xfrm>
                <a:off x="5899044" y="3031716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CC4919DF-3E69-0625-6131-D9E0011062BB}"/>
                  </a:ext>
                </a:extLst>
              </p:cNvPr>
              <p:cNvSpPr/>
              <p:nvPr/>
            </p:nvSpPr>
            <p:spPr>
              <a:xfrm>
                <a:off x="6463311" y="3031715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E818BC44-7D5F-A47A-A33C-7F13FD868E70}"/>
                  </a:ext>
                </a:extLst>
              </p:cNvPr>
              <p:cNvSpPr/>
              <p:nvPr/>
            </p:nvSpPr>
            <p:spPr>
              <a:xfrm>
                <a:off x="7011434" y="3031715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65DBE393-561D-7C66-D4D2-8ABE08A897BE}"/>
                  </a:ext>
                </a:extLst>
              </p:cNvPr>
              <p:cNvSpPr/>
              <p:nvPr/>
            </p:nvSpPr>
            <p:spPr>
              <a:xfrm>
                <a:off x="5334777" y="2559836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7B6B3964-3640-521C-6927-9A4B856BF9AF}"/>
                  </a:ext>
                </a:extLst>
              </p:cNvPr>
              <p:cNvSpPr/>
              <p:nvPr/>
            </p:nvSpPr>
            <p:spPr>
              <a:xfrm>
                <a:off x="5882648" y="2559835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1F7AD953-64D3-693F-121B-1A75BE8A44A6}"/>
                  </a:ext>
                </a:extLst>
              </p:cNvPr>
              <p:cNvSpPr/>
              <p:nvPr/>
            </p:nvSpPr>
            <p:spPr>
              <a:xfrm>
                <a:off x="4206243" y="3031715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B608C5AE-4A6D-1B7E-541E-457D8887D94C}"/>
                  </a:ext>
                </a:extLst>
              </p:cNvPr>
              <p:cNvSpPr/>
              <p:nvPr/>
            </p:nvSpPr>
            <p:spPr>
              <a:xfrm>
                <a:off x="4197025" y="2559835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ED0DEC2A-5A60-BC64-740D-6E7AF1B0B888}"/>
                  </a:ext>
                </a:extLst>
              </p:cNvPr>
              <p:cNvSpPr/>
              <p:nvPr/>
            </p:nvSpPr>
            <p:spPr>
              <a:xfrm>
                <a:off x="6451524" y="2559835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8AA7D0A7-6F55-39F4-AD34-647398E7A09E}"/>
                  </a:ext>
                </a:extLst>
              </p:cNvPr>
              <p:cNvSpPr/>
              <p:nvPr/>
            </p:nvSpPr>
            <p:spPr>
              <a:xfrm>
                <a:off x="7020400" y="2559835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27F36636-9072-5A5F-CA84-6046B863500C}"/>
                  </a:ext>
                </a:extLst>
              </p:cNvPr>
              <p:cNvSpPr/>
              <p:nvPr/>
            </p:nvSpPr>
            <p:spPr>
              <a:xfrm>
                <a:off x="7568271" y="2559835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5E2D515D-9034-115E-007B-83AA7D326E7B}"/>
                  </a:ext>
                </a:extLst>
              </p:cNvPr>
              <p:cNvSpPr/>
              <p:nvPr/>
            </p:nvSpPr>
            <p:spPr>
              <a:xfrm>
                <a:off x="7559056" y="3031715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F397157C-6D13-4158-DE66-D8833220C657}"/>
                  </a:ext>
                </a:extLst>
              </p:cNvPr>
              <p:cNvSpPr/>
              <p:nvPr/>
            </p:nvSpPr>
            <p:spPr>
              <a:xfrm>
                <a:off x="4756686" y="1616074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8CF0CE90-2847-08AE-A6C7-28009449D85A}"/>
                  </a:ext>
                </a:extLst>
              </p:cNvPr>
              <p:cNvSpPr/>
              <p:nvPr/>
            </p:nvSpPr>
            <p:spPr>
              <a:xfrm>
                <a:off x="4761295" y="2087953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35E1CB15-F7CE-5AB0-046C-F73FEA8307C8}"/>
                  </a:ext>
                </a:extLst>
              </p:cNvPr>
              <p:cNvSpPr/>
              <p:nvPr/>
            </p:nvSpPr>
            <p:spPr>
              <a:xfrm>
                <a:off x="5325562" y="2087953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3B7A3467-23C7-D163-EA62-E373AFC87FA7}"/>
                  </a:ext>
                </a:extLst>
              </p:cNvPr>
              <p:cNvSpPr/>
              <p:nvPr/>
            </p:nvSpPr>
            <p:spPr>
              <a:xfrm>
                <a:off x="5889829" y="2087954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48B6B0C0-52EE-98D6-4D98-502197AD617A}"/>
                  </a:ext>
                </a:extLst>
              </p:cNvPr>
              <p:cNvSpPr/>
              <p:nvPr/>
            </p:nvSpPr>
            <p:spPr>
              <a:xfrm>
                <a:off x="6454096" y="2087953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789C4474-E98C-C047-C220-801A519A44C6}"/>
                  </a:ext>
                </a:extLst>
              </p:cNvPr>
              <p:cNvSpPr/>
              <p:nvPr/>
            </p:nvSpPr>
            <p:spPr>
              <a:xfrm>
                <a:off x="7002219" y="2087953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0E58F982-F4EC-33EC-7196-B88FE00E72C4}"/>
                  </a:ext>
                </a:extLst>
              </p:cNvPr>
              <p:cNvSpPr/>
              <p:nvPr/>
            </p:nvSpPr>
            <p:spPr>
              <a:xfrm>
                <a:off x="5325562" y="1616074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F6B17D1A-7D72-BF5D-33DD-545D0F8A3CA8}"/>
                  </a:ext>
                </a:extLst>
              </p:cNvPr>
              <p:cNvSpPr/>
              <p:nvPr/>
            </p:nvSpPr>
            <p:spPr>
              <a:xfrm>
                <a:off x="5873433" y="1616073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BB58490-4C4A-4881-AC9C-6AE1D8C2E3B5}"/>
                  </a:ext>
                </a:extLst>
              </p:cNvPr>
              <p:cNvSpPr/>
              <p:nvPr/>
            </p:nvSpPr>
            <p:spPr>
              <a:xfrm>
                <a:off x="4197028" y="2087953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C1BE2B37-B31B-3288-0D35-6621F0DD98D7}"/>
                  </a:ext>
                </a:extLst>
              </p:cNvPr>
              <p:cNvSpPr/>
              <p:nvPr/>
            </p:nvSpPr>
            <p:spPr>
              <a:xfrm>
                <a:off x="4187810" y="1616073"/>
                <a:ext cx="414119" cy="397284"/>
              </a:xfrm>
              <a:prstGeom prst="flowChartConnector">
                <a:avLst/>
              </a:prstGeom>
              <a:solidFill>
                <a:srgbClr val="3030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842155A1-5A5F-7062-E8C3-554DF84CF697}"/>
                  </a:ext>
                </a:extLst>
              </p:cNvPr>
              <p:cNvSpPr/>
              <p:nvPr/>
            </p:nvSpPr>
            <p:spPr>
              <a:xfrm>
                <a:off x="6442309" y="1616073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F127DA36-C8D9-7806-1EF5-6F4D4BE9D84F}"/>
                  </a:ext>
                </a:extLst>
              </p:cNvPr>
              <p:cNvSpPr/>
              <p:nvPr/>
            </p:nvSpPr>
            <p:spPr>
              <a:xfrm>
                <a:off x="7011185" y="1616073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4C00045E-2E5A-8B57-07B4-1E878F5269A2}"/>
                  </a:ext>
                </a:extLst>
              </p:cNvPr>
              <p:cNvSpPr/>
              <p:nvPr/>
            </p:nvSpPr>
            <p:spPr>
              <a:xfrm>
                <a:off x="7559056" y="1616073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3725FCD6-8A81-F295-9F43-68C5227531AA}"/>
                  </a:ext>
                </a:extLst>
              </p:cNvPr>
              <p:cNvSpPr/>
              <p:nvPr/>
            </p:nvSpPr>
            <p:spPr>
              <a:xfrm>
                <a:off x="7549841" y="2087953"/>
                <a:ext cx="414119" cy="39728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2B5E5E-EE6E-842D-9F8A-1B3B761630A1}"/>
                </a:ext>
              </a:extLst>
            </p:cNvPr>
            <p:cNvSpPr/>
            <p:nvPr/>
          </p:nvSpPr>
          <p:spPr>
            <a:xfrm>
              <a:off x="3016204" y="1124909"/>
              <a:ext cx="4427275" cy="3346491"/>
            </a:xfrm>
            <a:prstGeom prst="rect">
              <a:avLst/>
            </a:prstGeom>
            <a:solidFill>
              <a:srgbClr val="598F35"/>
            </a:solidFill>
            <a:effectLst>
              <a:softEdge rad="1270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231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onitor, screen&#10;&#10;Description automatically generated">
            <a:extLst>
              <a:ext uri="{FF2B5EF4-FFF2-40B4-BE49-F238E27FC236}">
                <a16:creationId xmlns:a16="http://schemas.microsoft.com/office/drawing/2014/main" id="{FF976C48-ED65-C4BF-5BB7-DAE1FEF42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7"/>
          <a:stretch/>
        </p:blipFill>
        <p:spPr>
          <a:xfrm>
            <a:off x="3431745" y="1532770"/>
            <a:ext cx="5328510" cy="40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8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C854FD94-170E-2F5A-B05F-68675C31A92E}"/>
              </a:ext>
            </a:extLst>
          </p:cNvPr>
          <p:cNvGrpSpPr/>
          <p:nvPr/>
        </p:nvGrpSpPr>
        <p:grpSpPr>
          <a:xfrm>
            <a:off x="462014" y="476451"/>
            <a:ext cx="9538634" cy="5207267"/>
            <a:chOff x="3422520" y="1512380"/>
            <a:chExt cx="5328063" cy="40118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02DE3F0-5DB6-B4D0-4012-227AC31FA6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40889" y1="38400" x2="42222" y2="39644"/>
                          <a14:backgroundMark x1="40267" y1="38044" x2="39644" y2="38489"/>
                          <a14:backgroundMark x1="39733" y1="32533" x2="42311" y2="30489"/>
                          <a14:backgroundMark x1="40978" y1="30667" x2="40089" y2="31644"/>
                          <a14:backgroundMark x1="26489" y1="59111" x2="26222" y2="59200"/>
                          <a14:backgroundMark x1="34222" y1="51378" x2="34489" y2="51644"/>
                          <a14:backgroundMark x1="48444" y1="60800" x2="50667" y2="57956"/>
                          <a14:backgroundMark x1="56356" y1="61067" x2="59022" y2="57778"/>
                          <a14:backgroundMark x1="33600" y1="51289" x2="33778" y2="51467"/>
                          <a14:backgroundMark x1="58578" y1="45244" x2="58756" y2="45422"/>
                          <a14:backgroundMark x1="74756" y1="37333" x2="74844" y2="37689"/>
                          <a14:backgroundMark x1="26400" y1="57867" x2="25333" y2="59822"/>
                        </a14:backgroundRemoval>
                      </a14:imgEffect>
                    </a14:imgLayer>
                  </a14:imgProps>
                </a:ext>
              </a:extLst>
            </a:blip>
            <a:srcRect l="11017" t="21137" r="11292" b="20364"/>
            <a:stretch/>
          </p:blipFill>
          <p:spPr>
            <a:xfrm>
              <a:off x="3422520" y="1512380"/>
              <a:ext cx="5328063" cy="4011881"/>
            </a:xfrm>
            <a:prstGeom prst="rect">
              <a:avLst/>
            </a:prstGeom>
          </p:spPr>
        </p:pic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9FD885F-7905-9962-5E05-37CB1C87C7BF}"/>
                </a:ext>
              </a:extLst>
            </p:cNvPr>
            <p:cNvSpPr/>
            <p:nvPr/>
          </p:nvSpPr>
          <p:spPr>
            <a:xfrm>
              <a:off x="4775116" y="3474350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B99C08BB-5EF7-55F4-0AE3-A504762565EE}"/>
                </a:ext>
              </a:extLst>
            </p:cNvPr>
            <p:cNvSpPr/>
            <p:nvPr/>
          </p:nvSpPr>
          <p:spPr>
            <a:xfrm>
              <a:off x="4779725" y="3946229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475BB46-C7CE-DEE0-BFCD-1556326F44C0}"/>
                </a:ext>
              </a:extLst>
            </p:cNvPr>
            <p:cNvSpPr/>
            <p:nvPr/>
          </p:nvSpPr>
          <p:spPr>
            <a:xfrm>
              <a:off x="5343992" y="3946229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A6E9BFC-F847-C1D5-A613-841981EEE210}"/>
                </a:ext>
              </a:extLst>
            </p:cNvPr>
            <p:cNvSpPr/>
            <p:nvPr/>
          </p:nvSpPr>
          <p:spPr>
            <a:xfrm>
              <a:off x="5908259" y="3946230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471C54F4-B758-CB6B-FF0D-D7A9BBE8C8C0}"/>
                </a:ext>
              </a:extLst>
            </p:cNvPr>
            <p:cNvSpPr/>
            <p:nvPr/>
          </p:nvSpPr>
          <p:spPr>
            <a:xfrm>
              <a:off x="6472526" y="3946229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06E7DBF-FDB7-C7B0-87A6-01D851D7EDA5}"/>
                </a:ext>
              </a:extLst>
            </p:cNvPr>
            <p:cNvSpPr/>
            <p:nvPr/>
          </p:nvSpPr>
          <p:spPr>
            <a:xfrm>
              <a:off x="7020649" y="3946229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87A5106C-1DFF-CE7B-F02C-BABE5714041B}"/>
                </a:ext>
              </a:extLst>
            </p:cNvPr>
            <p:cNvSpPr/>
            <p:nvPr/>
          </p:nvSpPr>
          <p:spPr>
            <a:xfrm>
              <a:off x="5343992" y="3474350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660616E0-0654-C8E7-DA89-EF9391164056}"/>
                </a:ext>
              </a:extLst>
            </p:cNvPr>
            <p:cNvSpPr/>
            <p:nvPr/>
          </p:nvSpPr>
          <p:spPr>
            <a:xfrm>
              <a:off x="5891863" y="3474349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669001D-CE58-3966-7C1A-C7A3845AD2A6}"/>
                </a:ext>
              </a:extLst>
            </p:cNvPr>
            <p:cNvSpPr/>
            <p:nvPr/>
          </p:nvSpPr>
          <p:spPr>
            <a:xfrm>
              <a:off x="4215458" y="3946229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3E16350B-DAA4-3DC9-3BD6-BE6322F1FDF2}"/>
                </a:ext>
              </a:extLst>
            </p:cNvPr>
            <p:cNvSpPr/>
            <p:nvPr/>
          </p:nvSpPr>
          <p:spPr>
            <a:xfrm>
              <a:off x="4206240" y="3474349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C8BC0FF4-BD16-480D-1F22-4EB96A336034}"/>
                </a:ext>
              </a:extLst>
            </p:cNvPr>
            <p:cNvSpPr/>
            <p:nvPr/>
          </p:nvSpPr>
          <p:spPr>
            <a:xfrm>
              <a:off x="6460739" y="3474349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533B5EBA-3835-1AD2-628A-21B1033F8347}"/>
                </a:ext>
              </a:extLst>
            </p:cNvPr>
            <p:cNvSpPr/>
            <p:nvPr/>
          </p:nvSpPr>
          <p:spPr>
            <a:xfrm>
              <a:off x="7029615" y="3474349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EFA21642-0574-F4EF-7331-5CC225ECCA86}"/>
                </a:ext>
              </a:extLst>
            </p:cNvPr>
            <p:cNvSpPr/>
            <p:nvPr/>
          </p:nvSpPr>
          <p:spPr>
            <a:xfrm>
              <a:off x="7577486" y="3474349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87113ABC-E592-770D-ED8E-B25EE2D3ED79}"/>
                </a:ext>
              </a:extLst>
            </p:cNvPr>
            <p:cNvSpPr/>
            <p:nvPr/>
          </p:nvSpPr>
          <p:spPr>
            <a:xfrm>
              <a:off x="7568271" y="3946229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81818A59-F212-46B9-0372-FFFC6B682EE2}"/>
                </a:ext>
              </a:extLst>
            </p:cNvPr>
            <p:cNvSpPr/>
            <p:nvPr/>
          </p:nvSpPr>
          <p:spPr>
            <a:xfrm>
              <a:off x="4765901" y="2559836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D614A4E8-658E-32F3-56AF-49C1B2CE3C49}"/>
                </a:ext>
              </a:extLst>
            </p:cNvPr>
            <p:cNvSpPr/>
            <p:nvPr/>
          </p:nvSpPr>
          <p:spPr>
            <a:xfrm>
              <a:off x="4770510" y="3031715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9A3F726C-340C-744E-B0B7-13FEC46ED44A}"/>
                </a:ext>
              </a:extLst>
            </p:cNvPr>
            <p:cNvSpPr/>
            <p:nvPr/>
          </p:nvSpPr>
          <p:spPr>
            <a:xfrm>
              <a:off x="5334777" y="3031715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297032EE-8B7E-753C-5CA6-31615B786432}"/>
                </a:ext>
              </a:extLst>
            </p:cNvPr>
            <p:cNvSpPr/>
            <p:nvPr/>
          </p:nvSpPr>
          <p:spPr>
            <a:xfrm>
              <a:off x="5899044" y="3031716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CC4919DF-3E69-0625-6131-D9E0011062BB}"/>
                </a:ext>
              </a:extLst>
            </p:cNvPr>
            <p:cNvSpPr/>
            <p:nvPr/>
          </p:nvSpPr>
          <p:spPr>
            <a:xfrm>
              <a:off x="6463311" y="3031715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Connector 73">
              <a:extLst>
                <a:ext uri="{FF2B5EF4-FFF2-40B4-BE49-F238E27FC236}">
                  <a16:creationId xmlns:a16="http://schemas.microsoft.com/office/drawing/2014/main" id="{E818BC44-7D5F-A47A-A33C-7F13FD868E70}"/>
                </a:ext>
              </a:extLst>
            </p:cNvPr>
            <p:cNvSpPr/>
            <p:nvPr/>
          </p:nvSpPr>
          <p:spPr>
            <a:xfrm>
              <a:off x="7011434" y="3031715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lowchart: Connector 74">
              <a:extLst>
                <a:ext uri="{FF2B5EF4-FFF2-40B4-BE49-F238E27FC236}">
                  <a16:creationId xmlns:a16="http://schemas.microsoft.com/office/drawing/2014/main" id="{65DBE393-561D-7C66-D4D2-8ABE08A897BE}"/>
                </a:ext>
              </a:extLst>
            </p:cNvPr>
            <p:cNvSpPr/>
            <p:nvPr/>
          </p:nvSpPr>
          <p:spPr>
            <a:xfrm>
              <a:off x="5334777" y="2559836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lowchart: Connector 75">
              <a:extLst>
                <a:ext uri="{FF2B5EF4-FFF2-40B4-BE49-F238E27FC236}">
                  <a16:creationId xmlns:a16="http://schemas.microsoft.com/office/drawing/2014/main" id="{7B6B3964-3640-521C-6927-9A4B856BF9AF}"/>
                </a:ext>
              </a:extLst>
            </p:cNvPr>
            <p:cNvSpPr/>
            <p:nvPr/>
          </p:nvSpPr>
          <p:spPr>
            <a:xfrm>
              <a:off x="5882648" y="2559835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lowchart: Connector 76">
              <a:extLst>
                <a:ext uri="{FF2B5EF4-FFF2-40B4-BE49-F238E27FC236}">
                  <a16:creationId xmlns:a16="http://schemas.microsoft.com/office/drawing/2014/main" id="{1F7AD953-64D3-693F-121B-1A75BE8A44A6}"/>
                </a:ext>
              </a:extLst>
            </p:cNvPr>
            <p:cNvSpPr/>
            <p:nvPr/>
          </p:nvSpPr>
          <p:spPr>
            <a:xfrm>
              <a:off x="4206243" y="3031715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lowchart: Connector 77">
              <a:extLst>
                <a:ext uri="{FF2B5EF4-FFF2-40B4-BE49-F238E27FC236}">
                  <a16:creationId xmlns:a16="http://schemas.microsoft.com/office/drawing/2014/main" id="{B608C5AE-4A6D-1B7E-541E-457D8887D94C}"/>
                </a:ext>
              </a:extLst>
            </p:cNvPr>
            <p:cNvSpPr/>
            <p:nvPr/>
          </p:nvSpPr>
          <p:spPr>
            <a:xfrm>
              <a:off x="4197025" y="2559835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lowchart: Connector 78">
              <a:extLst>
                <a:ext uri="{FF2B5EF4-FFF2-40B4-BE49-F238E27FC236}">
                  <a16:creationId xmlns:a16="http://schemas.microsoft.com/office/drawing/2014/main" id="{ED0DEC2A-5A60-BC64-740D-6E7AF1B0B888}"/>
                </a:ext>
              </a:extLst>
            </p:cNvPr>
            <p:cNvSpPr/>
            <p:nvPr/>
          </p:nvSpPr>
          <p:spPr>
            <a:xfrm>
              <a:off x="6451524" y="2559835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Connector 79">
              <a:extLst>
                <a:ext uri="{FF2B5EF4-FFF2-40B4-BE49-F238E27FC236}">
                  <a16:creationId xmlns:a16="http://schemas.microsoft.com/office/drawing/2014/main" id="{8AA7D0A7-6F55-39F4-AD34-647398E7A09E}"/>
                </a:ext>
              </a:extLst>
            </p:cNvPr>
            <p:cNvSpPr/>
            <p:nvPr/>
          </p:nvSpPr>
          <p:spPr>
            <a:xfrm>
              <a:off x="7020400" y="2559835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27F36636-9072-5A5F-CA84-6046B863500C}"/>
                </a:ext>
              </a:extLst>
            </p:cNvPr>
            <p:cNvSpPr/>
            <p:nvPr/>
          </p:nvSpPr>
          <p:spPr>
            <a:xfrm>
              <a:off x="7568271" y="2559835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lowchart: Connector 81">
              <a:extLst>
                <a:ext uri="{FF2B5EF4-FFF2-40B4-BE49-F238E27FC236}">
                  <a16:creationId xmlns:a16="http://schemas.microsoft.com/office/drawing/2014/main" id="{5E2D515D-9034-115E-007B-83AA7D326E7B}"/>
                </a:ext>
              </a:extLst>
            </p:cNvPr>
            <p:cNvSpPr/>
            <p:nvPr/>
          </p:nvSpPr>
          <p:spPr>
            <a:xfrm>
              <a:off x="7559056" y="3031715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F397157C-6D13-4158-DE66-D8833220C657}"/>
                </a:ext>
              </a:extLst>
            </p:cNvPr>
            <p:cNvSpPr/>
            <p:nvPr/>
          </p:nvSpPr>
          <p:spPr>
            <a:xfrm>
              <a:off x="4756686" y="1616074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8CF0CE90-2847-08AE-A6C7-28009449D85A}"/>
                </a:ext>
              </a:extLst>
            </p:cNvPr>
            <p:cNvSpPr/>
            <p:nvPr/>
          </p:nvSpPr>
          <p:spPr>
            <a:xfrm>
              <a:off x="4761295" y="2087953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35E1CB15-F7CE-5AB0-046C-F73FEA8307C8}"/>
                </a:ext>
              </a:extLst>
            </p:cNvPr>
            <p:cNvSpPr/>
            <p:nvPr/>
          </p:nvSpPr>
          <p:spPr>
            <a:xfrm>
              <a:off x="5325562" y="2087953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lowchart: Connector 85">
              <a:extLst>
                <a:ext uri="{FF2B5EF4-FFF2-40B4-BE49-F238E27FC236}">
                  <a16:creationId xmlns:a16="http://schemas.microsoft.com/office/drawing/2014/main" id="{3B7A3467-23C7-D163-EA62-E373AFC87FA7}"/>
                </a:ext>
              </a:extLst>
            </p:cNvPr>
            <p:cNvSpPr/>
            <p:nvPr/>
          </p:nvSpPr>
          <p:spPr>
            <a:xfrm>
              <a:off x="5889829" y="2087954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48B6B0C0-52EE-98D6-4D98-502197AD617A}"/>
                </a:ext>
              </a:extLst>
            </p:cNvPr>
            <p:cNvSpPr/>
            <p:nvPr/>
          </p:nvSpPr>
          <p:spPr>
            <a:xfrm>
              <a:off x="6454096" y="2087953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789C4474-E98C-C047-C220-801A519A44C6}"/>
                </a:ext>
              </a:extLst>
            </p:cNvPr>
            <p:cNvSpPr/>
            <p:nvPr/>
          </p:nvSpPr>
          <p:spPr>
            <a:xfrm>
              <a:off x="7002219" y="2087953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0E58F982-F4EC-33EC-7196-B88FE00E72C4}"/>
                </a:ext>
              </a:extLst>
            </p:cNvPr>
            <p:cNvSpPr/>
            <p:nvPr/>
          </p:nvSpPr>
          <p:spPr>
            <a:xfrm>
              <a:off x="5325562" y="1616074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F6B17D1A-7D72-BF5D-33DD-545D0F8A3CA8}"/>
                </a:ext>
              </a:extLst>
            </p:cNvPr>
            <p:cNvSpPr/>
            <p:nvPr/>
          </p:nvSpPr>
          <p:spPr>
            <a:xfrm>
              <a:off x="5873433" y="1616073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DBB58490-4C4A-4881-AC9C-6AE1D8C2E3B5}"/>
                </a:ext>
              </a:extLst>
            </p:cNvPr>
            <p:cNvSpPr/>
            <p:nvPr/>
          </p:nvSpPr>
          <p:spPr>
            <a:xfrm>
              <a:off x="4197028" y="2087953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C1BE2B37-B31B-3288-0D35-6621F0DD98D7}"/>
                </a:ext>
              </a:extLst>
            </p:cNvPr>
            <p:cNvSpPr/>
            <p:nvPr/>
          </p:nvSpPr>
          <p:spPr>
            <a:xfrm>
              <a:off x="4187810" y="1616073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842155A1-5A5F-7062-E8C3-554DF84CF697}"/>
                </a:ext>
              </a:extLst>
            </p:cNvPr>
            <p:cNvSpPr/>
            <p:nvPr/>
          </p:nvSpPr>
          <p:spPr>
            <a:xfrm>
              <a:off x="6442309" y="1616073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F127DA36-C8D9-7806-1EF5-6F4D4BE9D84F}"/>
                </a:ext>
              </a:extLst>
            </p:cNvPr>
            <p:cNvSpPr/>
            <p:nvPr/>
          </p:nvSpPr>
          <p:spPr>
            <a:xfrm>
              <a:off x="7011185" y="1616073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4C00045E-2E5A-8B57-07B4-1E878F5269A2}"/>
                </a:ext>
              </a:extLst>
            </p:cNvPr>
            <p:cNvSpPr/>
            <p:nvPr/>
          </p:nvSpPr>
          <p:spPr>
            <a:xfrm>
              <a:off x="7559056" y="1616073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3725FCD6-8A81-F295-9F43-68C5227531AA}"/>
                </a:ext>
              </a:extLst>
            </p:cNvPr>
            <p:cNvSpPr/>
            <p:nvPr/>
          </p:nvSpPr>
          <p:spPr>
            <a:xfrm>
              <a:off x="7549841" y="2087953"/>
              <a:ext cx="414119" cy="39728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326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C9DC11D4-1DB9-DB3E-63EF-958B27CA9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438525" y="2497180"/>
            <a:ext cx="26574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9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E1BA8E-E359-B060-1176-0FEF860DC5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0" t="2728" r="78162" b="87849"/>
          <a:stretch/>
        </p:blipFill>
        <p:spPr>
          <a:xfrm>
            <a:off x="4197245" y="1532328"/>
            <a:ext cx="398073" cy="378085"/>
          </a:xfrm>
          <a:prstGeom prst="flowChartConnector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8866A5F-2967-C85B-DC71-24CECA25BA6C}"/>
              </a:ext>
            </a:extLst>
          </p:cNvPr>
          <p:cNvSpPr/>
          <p:nvPr/>
        </p:nvSpPr>
        <p:spPr>
          <a:xfrm>
            <a:off x="3131501" y="3469671"/>
            <a:ext cx="398074" cy="378084"/>
          </a:xfrm>
          <a:prstGeom prst="flowChartConnector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4BA1013-5F3D-806F-F7FA-CED4A0E29068}"/>
              </a:ext>
            </a:extLst>
          </p:cNvPr>
          <p:cNvSpPr/>
          <p:nvPr/>
        </p:nvSpPr>
        <p:spPr>
          <a:xfrm>
            <a:off x="4286013" y="3623312"/>
            <a:ext cx="398074" cy="378084"/>
          </a:xfrm>
          <a:prstGeom prst="flowChartConnector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7966C44-C6A4-DCEA-207A-B0D1B0CC8624}"/>
              </a:ext>
            </a:extLst>
          </p:cNvPr>
          <p:cNvSpPr/>
          <p:nvPr/>
        </p:nvSpPr>
        <p:spPr>
          <a:xfrm>
            <a:off x="4246543" y="2122652"/>
            <a:ext cx="398074" cy="378084"/>
          </a:xfrm>
          <a:prstGeom prst="flowChartConnector">
            <a:avLst/>
          </a:prstGeom>
          <a:solidFill>
            <a:srgbClr val="FF0000"/>
          </a:solidFill>
          <a:scene3d>
            <a:camera prst="isometricOffAxis2Top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2420889-93FB-0912-0884-3BCD32A5D86D}"/>
              </a:ext>
            </a:extLst>
          </p:cNvPr>
          <p:cNvSpPr/>
          <p:nvPr/>
        </p:nvSpPr>
        <p:spPr>
          <a:xfrm>
            <a:off x="5214412" y="2147408"/>
            <a:ext cx="398074" cy="378084"/>
          </a:xfrm>
          <a:prstGeom prst="flowChartConnector">
            <a:avLst/>
          </a:prstGeom>
          <a:solidFill>
            <a:srgbClr val="FFFF00"/>
          </a:solidFill>
          <a:scene3d>
            <a:camera prst="isometricOffAxis1Top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8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Sweetlee Tanwin</dc:creator>
  <cp:lastModifiedBy>Pauline Sweetlee Tanwin</cp:lastModifiedBy>
  <cp:revision>8</cp:revision>
  <dcterms:created xsi:type="dcterms:W3CDTF">2022-06-02T02:48:03Z</dcterms:created>
  <dcterms:modified xsi:type="dcterms:W3CDTF">2022-06-06T08:09:57Z</dcterms:modified>
</cp:coreProperties>
</file>