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103" d="100"/>
          <a:sy n="103" d="100"/>
        </p:scale>
        <p:origin x="3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81D0-13A3-E712-366C-7EBB488D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53C9E-79AB-AD24-1B78-60CEBBA7B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DA3B7-2ECF-19BF-98BB-2ED38995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5BB2-82A3-42A7-BDC1-EC9841599DF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F6E62-68D2-F9DF-FBF5-B27248B3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0659A-B48D-8BFD-BA20-71A556D0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C64E-8381-4CA3-A76E-0CAFA0BF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4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E0CC-F8C9-0F30-6464-8A030D86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2B4BF-5FB9-B50E-E08F-DD4C36AE2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50921-F351-0137-26A0-4627517A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5BB2-82A3-42A7-BDC1-EC9841599DF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2FD15-9C77-8B0D-500B-971DA149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5B4EE-F13A-237D-5E3C-86DBDC87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C64E-8381-4CA3-A76E-0CAFA0BF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CA866-69FE-49BC-0450-765EF299E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466E0-7059-4007-FE5E-32E39B00E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DB5AC-5FCA-E511-789E-52325683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5BB2-82A3-42A7-BDC1-EC9841599DF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82C81-164B-2C38-2B7E-2F2AF342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1533A-C32E-FEDC-1CB8-B11136E0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C64E-8381-4CA3-A76E-0CAFA0BF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7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8A78-0567-CCF4-EAB1-91C6845E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EC0E-17CC-F4DB-5800-E2E36CE93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2B4B4-8E6A-5826-2F3C-320434B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5BB2-82A3-42A7-BDC1-EC9841599DF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82C73-9638-58E7-F8D3-D5286A57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A47F4-B578-67C3-8F06-A7F1E270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C64E-8381-4CA3-A76E-0CAFA0BF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8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9765-C475-9681-AF67-0B8A1C9E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C1B5-FB93-197D-13D1-AC7213976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1C90F-0C09-7561-406E-4A8AD4A5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5BB2-82A3-42A7-BDC1-EC9841599DF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C1F42-90AE-BE27-9B31-83B271C5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7796B-4285-F628-C438-E84685EF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C64E-8381-4CA3-A76E-0CAFA0BF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7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8C98-7807-D6E6-6D8C-6947234B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25B36-C189-3418-D801-D4AABA3B7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BF8C4-CC34-8143-1EEB-D8C5B6333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5739B-040C-9FB6-FAD3-FC94CF99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5BB2-82A3-42A7-BDC1-EC9841599DF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1A204-E6F3-A1B2-9707-03EEF0D5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D2090-2C3C-B28E-0DC9-2A917387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C64E-8381-4CA3-A76E-0CAFA0BF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1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279A-C277-1BF7-1E84-E823F77F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27D95-E643-D559-1E06-3457A89C3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0F505-949C-E711-E524-5653DA000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301CE-A721-0EEF-4A1F-7441B40B6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EFBE6-15C9-22A2-0567-843609898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9307E-EFAC-859D-0DDE-B37E58FF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5BB2-82A3-42A7-BDC1-EC9841599DF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9D6BF-DA48-2679-2C4F-D1E9F6C3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341DD-1D86-5273-A9DA-019897A2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C64E-8381-4CA3-A76E-0CAFA0BF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3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9359-9EDD-5D7A-C817-0460F6C8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0DFEF-5A22-02B7-DFB2-32E690DD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5BB2-82A3-42A7-BDC1-EC9841599DF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93626-4C44-1680-3AA7-E7C08385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20C30-CA16-EBBD-EC7C-6EE8F071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C64E-8381-4CA3-A76E-0CAFA0BF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0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63873-D50E-F60E-C57E-93AFCC48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5BB2-82A3-42A7-BDC1-EC9841599DF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478C5-9486-32F7-B7B2-CC583AF2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C107B-B7AF-2D9B-E98B-221106B7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C64E-8381-4CA3-A76E-0CAFA0BF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2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032F-8F6A-0623-EBA5-8A989A7B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94D35-3CF9-5E44-3C01-262A2BA48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2A39C-B569-4631-C1E6-8CB43D899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D6A2D-D8C3-17D4-E53A-AAB7EDB0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5BB2-82A3-42A7-BDC1-EC9841599DF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956EC-869E-1B3D-69EB-EEF7F110C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04F3E-EC95-8089-C35D-CED59AEE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C64E-8381-4CA3-A76E-0CAFA0BF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40FF-49A6-92D1-0032-67D2794C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6785B-B46C-05B5-ADDE-6D4B32FC3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741F6-B242-9DD5-912A-2BBE65CCE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F8BA3-73E6-6356-ECFB-F00CB66D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5BB2-82A3-42A7-BDC1-EC9841599DF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90DD3-668A-ACB8-FE61-3F0C8A31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EFDA4-F896-6D57-DBF9-E8509F35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C64E-8381-4CA3-A76E-0CAFA0BF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4BBD59-54CB-39BD-5011-4C0F5C93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556C2-E130-5783-A609-3FB11446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52368-6CCD-87CD-3377-5E904B52D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A5BB2-82A3-42A7-BDC1-EC9841599DF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67699-3F21-56AA-8B6C-363003B9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10742-530D-7343-B387-E15F5A69A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C64E-8381-4CA3-A76E-0CAFA0BF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1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6.wdp"/><Relationship Id="rId18" Type="http://schemas.openxmlformats.org/officeDocument/2006/relationships/image" Target="../media/image10.png"/><Relationship Id="rId3" Type="http://schemas.microsoft.com/office/2007/relationships/hdphoto" Target="../media/hdphoto1.wdp"/><Relationship Id="rId21" Type="http://schemas.microsoft.com/office/2007/relationships/hdphoto" Target="../media/hdphoto10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17" Type="http://schemas.microsoft.com/office/2007/relationships/hdphoto" Target="../media/hdphoto8.wdp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5.wdp"/><Relationship Id="rId24" Type="http://schemas.openxmlformats.org/officeDocument/2006/relationships/image" Target="../media/image13.png"/><Relationship Id="rId5" Type="http://schemas.microsoft.com/office/2007/relationships/hdphoto" Target="../media/hdphoto2.wdp"/><Relationship Id="rId15" Type="http://schemas.microsoft.com/office/2007/relationships/hdphoto" Target="../media/hdphoto7.wdp"/><Relationship Id="rId23" Type="http://schemas.microsoft.com/office/2007/relationships/hdphoto" Target="../media/hdphoto11.wdp"/><Relationship Id="rId10" Type="http://schemas.openxmlformats.org/officeDocument/2006/relationships/image" Target="../media/image6.png"/><Relationship Id="rId19" Type="http://schemas.microsoft.com/office/2007/relationships/hdphoto" Target="../media/hdphoto9.wdp"/><Relationship Id="rId4" Type="http://schemas.openxmlformats.org/officeDocument/2006/relationships/image" Target="../media/image3.png"/><Relationship Id="rId9" Type="http://schemas.microsoft.com/office/2007/relationships/hdphoto" Target="../media/hdphoto4.wdp"/><Relationship Id="rId14" Type="http://schemas.openxmlformats.org/officeDocument/2006/relationships/image" Target="../media/image8.png"/><Relationship Id="rId2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A903-AA23-90C2-8DBB-403D7D32B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6410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49DBC-7AE7-83FD-B42C-72EA621B9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DCD1BA-F8C5-4B77-FD79-FFFEC6E04348}"/>
              </a:ext>
            </a:extLst>
          </p:cNvPr>
          <p:cNvGrpSpPr/>
          <p:nvPr/>
        </p:nvGrpSpPr>
        <p:grpSpPr>
          <a:xfrm>
            <a:off x="3119900" y="339478"/>
            <a:ext cx="5956169" cy="6518523"/>
            <a:chOff x="2857905" y="190905"/>
            <a:chExt cx="6476190" cy="7087642"/>
          </a:xfrm>
        </p:grpSpPr>
        <p:pic>
          <p:nvPicPr>
            <p:cNvPr id="5" name="Picture 4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E7B49570-38D4-5B0C-7D04-E99B7EC3E3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518"/>
            <a:stretch/>
          </p:blipFill>
          <p:spPr>
            <a:xfrm>
              <a:off x="2857905" y="190905"/>
              <a:ext cx="6476190" cy="355005"/>
            </a:xfrm>
            <a:prstGeom prst="rect">
              <a:avLst/>
            </a:prstGeom>
          </p:spPr>
        </p:pic>
        <p:pic>
          <p:nvPicPr>
            <p:cNvPr id="7" name="Picture 6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5FDB443E-21FB-EE5F-A1B5-5EBA24C09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905" y="496631"/>
              <a:ext cx="6476190" cy="6476190"/>
            </a:xfrm>
            <a:prstGeom prst="rect">
              <a:avLst/>
            </a:prstGeom>
          </p:spPr>
        </p:pic>
        <p:pic>
          <p:nvPicPr>
            <p:cNvPr id="8" name="Picture 7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8731F6C9-14FB-5E65-F3F7-12C258B648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638"/>
            <a:stretch/>
          </p:blipFill>
          <p:spPr>
            <a:xfrm>
              <a:off x="2857905" y="6866513"/>
              <a:ext cx="6476190" cy="412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269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7938E789-77B9-DFC1-B9D0-8F4D5941E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530" y="1706780"/>
            <a:ext cx="761905" cy="761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6A5AEE-B666-0468-B729-0147736E5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589" y="3768492"/>
            <a:ext cx="761905" cy="7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79E001-7931-BA6D-F024-7B9C467DB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08" y="3768492"/>
            <a:ext cx="761905" cy="7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425ED1-CB9D-BA3D-A91E-EDE4575F3E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67" y="1508518"/>
            <a:ext cx="758952" cy="7589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DB2C91-5D4A-BB43-929F-6C8F25B726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67500" y1="45000" x2="67500" y2="45000"/>
                        <a14:foregroundMark x1="57500" y1="45000" x2="57500" y2="45000"/>
                        <a14:foregroundMark x1="57500" y1="45000" x2="57500" y2="45000"/>
                        <a14:foregroundMark x1="80000" y1="30000" x2="80000" y2="30000"/>
                        <a14:foregroundMark x1="15000" y1="50000" x2="15000" y2="50000"/>
                        <a14:foregroundMark x1="22500" y1="37500" x2="22500" y2="37500"/>
                        <a14:foregroundMark x1="65000" y1="25000" x2="65000" y2="25000"/>
                        <a14:foregroundMark x1="40000" y1="32500" x2="40000" y2="32500"/>
                        <a14:foregroundMark x1="22500" y1="35000" x2="22500" y2="35000"/>
                        <a14:foregroundMark x1="40000" y1="67500" x2="40000" y2="67500"/>
                        <a14:foregroundMark x1="65000" y1="62500" x2="65000" y2="62500"/>
                        <a14:foregroundMark x1="82500" y1="57500" x2="82500" y2="57500"/>
                        <a14:foregroundMark x1="82500" y1="65000" x2="82500" y2="65000"/>
                        <a14:foregroundMark x1="22500" y1="60000" x2="22500" y2="60000"/>
                        <a14:foregroundMark x1="65000" y1="27500" x2="65000" y2="27500"/>
                        <a14:foregroundMark x1="35000" y1="22500" x2="35000" y2="22500"/>
                        <a14:foregroundMark x1="67500" y1="25000" x2="67500" y2="25000"/>
                        <a14:foregroundMark x1="57500" y1="40000" x2="57500" y2="40000"/>
                        <a14:foregroundMark x1="62500" y1="70000" x2="62500" y2="70000"/>
                        <a14:foregroundMark x1="70000" y1="22500" x2="70000" y2="22500"/>
                        <a14:foregroundMark x1="35000" y1="22500" x2="35000" y2="2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95" y="1686758"/>
            <a:ext cx="676656" cy="676656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62C76A7-8A06-F56C-D1C3-106F4C1A67D8}"/>
              </a:ext>
            </a:extLst>
          </p:cNvPr>
          <p:cNvGrpSpPr/>
          <p:nvPr/>
        </p:nvGrpSpPr>
        <p:grpSpPr>
          <a:xfrm>
            <a:off x="396230" y="2780750"/>
            <a:ext cx="1033272" cy="676656"/>
            <a:chOff x="396231" y="2780750"/>
            <a:chExt cx="741843" cy="38095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ABC91E6-75E6-D49B-EE05-8D36847C7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22500" y1="42500" x2="22500" y2="42500"/>
                          <a14:foregroundMark x1="50000" y1="22500" x2="50000" y2="22500"/>
                          <a14:foregroundMark x1="22500" y1="42500" x2="22500" y2="42500"/>
                          <a14:foregroundMark x1="45000" y1="60000" x2="45000" y2="60000"/>
                          <a14:foregroundMark x1="50000" y1="65000" x2="50000" y2="65000"/>
                          <a14:foregroundMark x1="52500" y1="22500" x2="52500" y2="22500"/>
                          <a14:foregroundMark x1="55000" y1="45000" x2="55000" y2="45000"/>
                          <a14:foregroundMark x1="22500" y1="45000" x2="22500" y2="4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122" y="2780750"/>
              <a:ext cx="380952" cy="38095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DD3DB76-C92F-F876-58D5-EDBD8D57A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>
                          <a14:foregroundMark x1="50000" y1="32500" x2="50000" y2="32500"/>
                          <a14:foregroundMark x1="47500" y1="65000" x2="47500" y2="65000"/>
                          <a14:foregroundMark x1="45000" y1="27500" x2="45000" y2="27500"/>
                          <a14:foregroundMark x1="32500" y1="47500" x2="32500" y2="47500"/>
                          <a14:foregroundMark x1="80000" y1="47500" x2="80000" y2="47500"/>
                          <a14:foregroundMark x1="75000" y1="27500" x2="75000" y2="27500"/>
                          <a14:foregroundMark x1="75000" y1="65000" x2="75000" y2="65000"/>
                          <a14:foregroundMark x1="72500" y1="32500" x2="72500" y2="32500"/>
                          <a14:foregroundMark x1="90000" y1="40000" x2="90000" y2="40000"/>
                          <a14:foregroundMark x1="85000" y1="42500" x2="85000" y2="42500"/>
                          <a14:foregroundMark x1="70000" y1="30000" x2="70000" y2="30000"/>
                          <a14:foregroundMark x1="85000" y1="32500" x2="85000" y2="32500"/>
                          <a14:foregroundMark x1="50000" y1="47500" x2="50000" y2="47500"/>
                          <a14:foregroundMark x1="62500" y1="45000" x2="62500" y2="4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31" y="2780750"/>
              <a:ext cx="380952" cy="380952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4523C0B-B382-58E0-236A-7CABA50B077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30000" y1="10000" x2="30000" y2="10000"/>
                        <a14:foregroundMark x1="65000" y1="12500" x2="65000" y2="12500"/>
                        <a14:foregroundMark x1="52500" y1="20000" x2="52500" y2="20000"/>
                        <a14:foregroundMark x1="52500" y1="25000" x2="52500" y2="25000"/>
                        <a14:foregroundMark x1="52500" y1="37500" x2="52500" y2="37500"/>
                        <a14:foregroundMark x1="45000" y1="35000" x2="45000" y2="35000"/>
                        <a14:foregroundMark x1="30000" y1="82500" x2="30000" y2="82500"/>
                        <a14:foregroundMark x1="65000" y1="77500" x2="65000" y2="77500"/>
                        <a14:foregroundMark x1="47500" y1="65000" x2="47500" y2="65000"/>
                        <a14:foregroundMark x1="65000" y1="17500" x2="65000" y2="17500"/>
                        <a14:foregroundMark x1="32500" y1="17500" x2="32500" y2="17500"/>
                        <a14:foregroundMark x1="50000" y1="27500" x2="50000" y2="27500"/>
                        <a14:foregroundMark x1="50000" y1="27500" x2="50000" y2="27500"/>
                        <a14:foregroundMark x1="50000" y1="47500" x2="50000" y2="47500"/>
                        <a14:foregroundMark x1="50000" y1="47500" x2="50000" y2="47500"/>
                        <a14:foregroundMark x1="62500" y1="60000" x2="62500" y2="60000"/>
                        <a14:foregroundMark x1="62500" y1="60000" x2="62500" y2="60000"/>
                        <a14:foregroundMark x1="47500" y1="65000" x2="47500" y2="65000"/>
                        <a14:foregroundMark x1="47500" y1="65000" x2="475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14" y="3838524"/>
            <a:ext cx="676656" cy="6766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2BA9575-6DDB-635B-BD0F-15CCC3658F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72500" y1="75000" x2="72500" y2="75000"/>
                        <a14:foregroundMark x1="35000" y1="72500" x2="35000" y2="72500"/>
                        <a14:foregroundMark x1="15000" y1="42500" x2="15000" y2="42500"/>
                        <a14:foregroundMark x1="57500" y1="47500" x2="57500" y2="47500"/>
                        <a14:foregroundMark x1="70000" y1="20000" x2="70000" y2="20000"/>
                        <a14:foregroundMark x1="70000" y1="20000" x2="70000" y2="20000"/>
                        <a14:foregroundMark x1="70000" y1="20000" x2="70000" y2="20000"/>
                        <a14:foregroundMark x1="70000" y1="20000" x2="70000" y2="20000"/>
                        <a14:foregroundMark x1="72500" y1="77500" x2="72500" y2="77500"/>
                        <a14:foregroundMark x1="72500" y1="77500" x2="72500" y2="77500"/>
                        <a14:foregroundMark x1="37500" y1="80000" x2="37500" y2="80000"/>
                        <a14:foregroundMark x1="82500" y1="50000" x2="82500" y2="50000"/>
                        <a14:foregroundMark x1="75000" y1="20000" x2="75000" y2="20000"/>
                        <a14:foregroundMark x1="60000" y1="55000" x2="60000" y2="55000"/>
                        <a14:foregroundMark x1="60000" y1="55000" x2="60000" y2="55000"/>
                        <a14:foregroundMark x1="60000" y1="55000" x2="60000" y2="55000"/>
                        <a14:foregroundMark x1="47500" y1="67500" x2="47500" y2="67500"/>
                        <a14:foregroundMark x1="12500" y1="42500" x2="12500" y2="42500"/>
                        <a14:foregroundMark x1="80000" y1="77500" x2="80000" y2="77500"/>
                        <a14:foregroundMark x1="75000" y1="75000" x2="75000" y2="75000"/>
                        <a14:foregroundMark x1="75000" y1="75000" x2="75000" y2="75000"/>
                        <a14:foregroundMark x1="75000" y1="75000" x2="75000" y2="75000"/>
                        <a14:foregroundMark x1="75000" y1="75000" x2="75000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062" y="4438472"/>
            <a:ext cx="676656" cy="67665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459EBFE-A158-9921-DECD-33E9FDBAB8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67500" y1="45000" x2="67500" y2="45000"/>
                        <a14:foregroundMark x1="57500" y1="45000" x2="57500" y2="45000"/>
                        <a14:foregroundMark x1="57500" y1="45000" x2="57500" y2="45000"/>
                        <a14:foregroundMark x1="80000" y1="30000" x2="80000" y2="30000"/>
                        <a14:foregroundMark x1="15000" y1="50000" x2="15000" y2="50000"/>
                        <a14:foregroundMark x1="22500" y1="37500" x2="22500" y2="37500"/>
                        <a14:foregroundMark x1="65000" y1="25000" x2="65000" y2="25000"/>
                        <a14:foregroundMark x1="40000" y1="32500" x2="40000" y2="32500"/>
                        <a14:foregroundMark x1="22500" y1="35000" x2="22500" y2="35000"/>
                        <a14:foregroundMark x1="40000" y1="67500" x2="40000" y2="67500"/>
                        <a14:foregroundMark x1="65000" y1="62500" x2="65000" y2="62500"/>
                        <a14:foregroundMark x1="82500" y1="57500" x2="82500" y2="57500"/>
                        <a14:foregroundMark x1="82500" y1="65000" x2="82500" y2="65000"/>
                        <a14:foregroundMark x1="22500" y1="60000" x2="22500" y2="60000"/>
                        <a14:foregroundMark x1="65000" y1="27500" x2="65000" y2="27500"/>
                        <a14:foregroundMark x1="35000" y1="22500" x2="35000" y2="22500"/>
                        <a14:foregroundMark x1="67500" y1="25000" x2="67500" y2="25000"/>
                        <a14:foregroundMark x1="57500" y1="40000" x2="57500" y2="40000"/>
                        <a14:foregroundMark x1="62500" y1="70000" x2="62500" y2="70000"/>
                        <a14:foregroundMark x1="70000" y1="22500" x2="70000" y2="22500"/>
                        <a14:foregroundMark x1="35000" y1="22500" x2="35000" y2="2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27932" y="1873306"/>
            <a:ext cx="676656" cy="67665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8CA2611-DA6F-2AB9-6837-C4405815DB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67500" y1="45000" x2="67500" y2="45000"/>
                        <a14:foregroundMark x1="57500" y1="45000" x2="57500" y2="45000"/>
                        <a14:foregroundMark x1="57500" y1="45000" x2="57500" y2="45000"/>
                        <a14:foregroundMark x1="80000" y1="30000" x2="80000" y2="30000"/>
                        <a14:foregroundMark x1="15000" y1="50000" x2="15000" y2="50000"/>
                        <a14:foregroundMark x1="22500" y1="37500" x2="22500" y2="37500"/>
                        <a14:foregroundMark x1="65000" y1="25000" x2="65000" y2="25000"/>
                        <a14:foregroundMark x1="40000" y1="32500" x2="40000" y2="32500"/>
                        <a14:foregroundMark x1="22500" y1="35000" x2="22500" y2="35000"/>
                        <a14:foregroundMark x1="40000" y1="67500" x2="40000" y2="67500"/>
                        <a14:foregroundMark x1="65000" y1="62500" x2="65000" y2="62500"/>
                        <a14:foregroundMark x1="82500" y1="57500" x2="82500" y2="57500"/>
                        <a14:foregroundMark x1="82500" y1="65000" x2="82500" y2="65000"/>
                        <a14:foregroundMark x1="22500" y1="60000" x2="22500" y2="60000"/>
                        <a14:foregroundMark x1="65000" y1="27500" x2="65000" y2="27500"/>
                        <a14:foregroundMark x1="35000" y1="22500" x2="35000" y2="22500"/>
                        <a14:foregroundMark x1="67500" y1="25000" x2="67500" y2="25000"/>
                        <a14:foregroundMark x1="57500" y1="40000" x2="57500" y2="40000"/>
                        <a14:foregroundMark x1="62500" y1="70000" x2="62500" y2="70000"/>
                        <a14:foregroundMark x1="70000" y1="22500" x2="70000" y2="22500"/>
                        <a14:foregroundMark x1="35000" y1="22500" x2="35000" y2="2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61562" y="2811582"/>
            <a:ext cx="676656" cy="67665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083C8AA-94B9-57D6-AD69-FD6B4D02EB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67500" y1="45000" x2="67500" y2="45000"/>
                        <a14:foregroundMark x1="57500" y1="45000" x2="57500" y2="45000"/>
                        <a14:foregroundMark x1="57500" y1="45000" x2="57500" y2="45000"/>
                        <a14:foregroundMark x1="80000" y1="30000" x2="80000" y2="30000"/>
                        <a14:foregroundMark x1="15000" y1="50000" x2="15000" y2="50000"/>
                        <a14:foregroundMark x1="22500" y1="37500" x2="22500" y2="37500"/>
                        <a14:foregroundMark x1="65000" y1="25000" x2="65000" y2="25000"/>
                        <a14:foregroundMark x1="40000" y1="32500" x2="40000" y2="32500"/>
                        <a14:foregroundMark x1="22500" y1="35000" x2="22500" y2="35000"/>
                        <a14:foregroundMark x1="40000" y1="67500" x2="40000" y2="67500"/>
                        <a14:foregroundMark x1="65000" y1="62500" x2="65000" y2="62500"/>
                        <a14:foregroundMark x1="82500" y1="57500" x2="82500" y2="57500"/>
                        <a14:foregroundMark x1="82500" y1="65000" x2="82500" y2="65000"/>
                        <a14:foregroundMark x1="22500" y1="60000" x2="22500" y2="60000"/>
                        <a14:foregroundMark x1="65000" y1="27500" x2="65000" y2="27500"/>
                        <a14:foregroundMark x1="35000" y1="22500" x2="35000" y2="22500"/>
                        <a14:foregroundMark x1="67500" y1="25000" x2="67500" y2="25000"/>
                        <a14:foregroundMark x1="57500" y1="40000" x2="57500" y2="40000"/>
                        <a14:foregroundMark x1="62500" y1="70000" x2="62500" y2="70000"/>
                        <a14:foregroundMark x1="70000" y1="22500" x2="70000" y2="22500"/>
                        <a14:foregroundMark x1="35000" y1="22500" x2="35000" y2="2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81631" y="2211634"/>
            <a:ext cx="676656" cy="67665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90F930F-10CE-01A4-32E5-3C83D11F8402}"/>
              </a:ext>
            </a:extLst>
          </p:cNvPr>
          <p:cNvGrpSpPr/>
          <p:nvPr/>
        </p:nvGrpSpPr>
        <p:grpSpPr>
          <a:xfrm>
            <a:off x="124799" y="893180"/>
            <a:ext cx="1658398" cy="380952"/>
            <a:chOff x="124799" y="888470"/>
            <a:chExt cx="1658398" cy="38095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0E17CA-FD58-7943-1405-2727B4D30E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5000" r="95000">
                          <a14:foregroundMark x1="63333" y1="22500" x2="63333" y2="22500"/>
                          <a14:foregroundMark x1="60833" y1="42500" x2="60833" y2="42500"/>
                          <a14:foregroundMark x1="60833" y1="47500" x2="85000" y2="40000"/>
                          <a14:foregroundMark x1="85833" y1="25000" x2="43333" y2="45000"/>
                          <a14:foregroundMark x1="43333" y1="45000" x2="60000" y2="60000"/>
                          <a14:foregroundMark x1="9167" y1="47500" x2="9167" y2="47500"/>
                          <a14:foregroundMark x1="89167" y1="77500" x2="89167" y2="77500"/>
                          <a14:foregroundMark x1="92500" y1="65000" x2="92500" y2="65000"/>
                          <a14:foregroundMark x1="95000" y1="50000" x2="95000" y2="50000"/>
                          <a14:foregroundMark x1="23333" y1="67500" x2="23333" y2="67500"/>
                          <a14:foregroundMark x1="5000" y1="52500" x2="5000" y2="52500"/>
                          <a14:foregroundMark x1="15833" y1="72500" x2="15833" y2="72500"/>
                          <a14:foregroundMark x1="35000" y1="60000" x2="35000" y2="60000"/>
                          <a14:foregroundMark x1="43333" y1="52500" x2="43333" y2="52500"/>
                          <a14:foregroundMark x1="60833" y1="45000" x2="60833" y2="45000"/>
                          <a14:foregroundMark x1="65833" y1="47500" x2="65833" y2="47500"/>
                          <a14:foregroundMark x1="65833" y1="67500" x2="65833" y2="67500"/>
                          <a14:foregroundMark x1="91667" y1="65000" x2="91667" y2="6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721"/>
            <a:stretch/>
          </p:blipFill>
          <p:spPr>
            <a:xfrm>
              <a:off x="124799" y="888470"/>
              <a:ext cx="460329" cy="38095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6231DF2-DD52-3AE0-E6C2-A75892859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5000" r="95000">
                          <a14:foregroundMark x1="63333" y1="22500" x2="63333" y2="22500"/>
                          <a14:foregroundMark x1="60833" y1="42500" x2="60833" y2="42500"/>
                          <a14:foregroundMark x1="60833" y1="47500" x2="85000" y2="40000"/>
                          <a14:foregroundMark x1="85833" y1="25000" x2="43333" y2="45000"/>
                          <a14:foregroundMark x1="43333" y1="45000" x2="60000" y2="60000"/>
                          <a14:foregroundMark x1="9167" y1="47500" x2="9167" y2="47500"/>
                          <a14:foregroundMark x1="89167" y1="77500" x2="89167" y2="77500"/>
                          <a14:foregroundMark x1="92500" y1="65000" x2="92500" y2="65000"/>
                          <a14:foregroundMark x1="95000" y1="50000" x2="95000" y2="50000"/>
                          <a14:foregroundMark x1="23333" y1="67500" x2="23333" y2="67500"/>
                          <a14:foregroundMark x1="5000" y1="52500" x2="5000" y2="52500"/>
                          <a14:foregroundMark x1="15833" y1="72500" x2="15833" y2="72500"/>
                          <a14:foregroundMark x1="35000" y1="60000" x2="35000" y2="60000"/>
                          <a14:foregroundMark x1="43333" y1="52500" x2="43333" y2="52500"/>
                          <a14:foregroundMark x1="60833" y1="45000" x2="60833" y2="45000"/>
                          <a14:foregroundMark x1="65833" y1="47500" x2="65833" y2="47500"/>
                          <a14:foregroundMark x1="65833" y1="67500" x2="65833" y2="67500"/>
                          <a14:foregroundMark x1="91667" y1="65000" x2="91667" y2="6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508" y="888470"/>
              <a:ext cx="1142857" cy="38095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FD7DB66-E156-190A-FC0C-28BD682E70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5000" r="95000">
                          <a14:foregroundMark x1="63333" y1="22500" x2="63333" y2="22500"/>
                          <a14:foregroundMark x1="60833" y1="42500" x2="60833" y2="42500"/>
                          <a14:foregroundMark x1="60833" y1="47500" x2="85000" y2="40000"/>
                          <a14:foregroundMark x1="85833" y1="25000" x2="43333" y2="45000"/>
                          <a14:foregroundMark x1="43333" y1="45000" x2="60000" y2="60000"/>
                          <a14:foregroundMark x1="9167" y1="47500" x2="9167" y2="47500"/>
                          <a14:foregroundMark x1="89167" y1="77500" x2="89167" y2="77500"/>
                          <a14:foregroundMark x1="92500" y1="65000" x2="92500" y2="65000"/>
                          <a14:foregroundMark x1="95000" y1="50000" x2="95000" y2="50000"/>
                          <a14:foregroundMark x1="23333" y1="67500" x2="23333" y2="67500"/>
                          <a14:foregroundMark x1="5000" y1="52500" x2="5000" y2="52500"/>
                          <a14:foregroundMark x1="15833" y1="72500" x2="15833" y2="72500"/>
                          <a14:foregroundMark x1="35000" y1="60000" x2="35000" y2="60000"/>
                          <a14:foregroundMark x1="43333" y1="52500" x2="43333" y2="52500"/>
                          <a14:foregroundMark x1="60833" y1="45000" x2="60833" y2="45000"/>
                          <a14:foregroundMark x1="65833" y1="47500" x2="65833" y2="47500"/>
                          <a14:foregroundMark x1="65833" y1="67500" x2="65833" y2="67500"/>
                          <a14:foregroundMark x1="91667" y1="65000" x2="91667" y2="6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47"/>
            <a:stretch/>
          </p:blipFill>
          <p:spPr>
            <a:xfrm>
              <a:off x="1303735" y="888470"/>
              <a:ext cx="479462" cy="380952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28A242F-434F-17A8-0491-2428DEC6B16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420" y="3238473"/>
            <a:ext cx="1143160" cy="38105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C3A8A91-9AC5-B550-F9AF-B284BB5DEF3F}"/>
              </a:ext>
            </a:extLst>
          </p:cNvPr>
          <p:cNvGrpSpPr/>
          <p:nvPr/>
        </p:nvGrpSpPr>
        <p:grpSpPr>
          <a:xfrm>
            <a:off x="90036" y="1307791"/>
            <a:ext cx="2538734" cy="390372"/>
            <a:chOff x="1599015" y="1264712"/>
            <a:chExt cx="2538734" cy="39037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027D370-0B2B-06B9-949C-63EBDFC792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5000" r="95000">
                          <a14:foregroundMark x1="63333" y1="22500" x2="63333" y2="22500"/>
                          <a14:foregroundMark x1="60833" y1="42500" x2="60833" y2="42500"/>
                          <a14:foregroundMark x1="60833" y1="47500" x2="85000" y2="40000"/>
                          <a14:foregroundMark x1="85833" y1="25000" x2="43333" y2="45000"/>
                          <a14:foregroundMark x1="43333" y1="45000" x2="60000" y2="60000"/>
                          <a14:foregroundMark x1="9167" y1="47500" x2="9167" y2="47500"/>
                          <a14:foregroundMark x1="89167" y1="77500" x2="89167" y2="77500"/>
                          <a14:foregroundMark x1="92500" y1="65000" x2="92500" y2="65000"/>
                          <a14:foregroundMark x1="95000" y1="50000" x2="95000" y2="50000"/>
                          <a14:foregroundMark x1="23333" y1="67500" x2="23333" y2="67500"/>
                          <a14:foregroundMark x1="5000" y1="52500" x2="5000" y2="52500"/>
                          <a14:foregroundMark x1="15833" y1="72500" x2="15833" y2="72500"/>
                          <a14:foregroundMark x1="35000" y1="60000" x2="35000" y2="60000"/>
                          <a14:foregroundMark x1="43333" y1="52500" x2="43333" y2="52500"/>
                          <a14:foregroundMark x1="60833" y1="45000" x2="60833" y2="45000"/>
                          <a14:foregroundMark x1="65833" y1="47500" x2="65833" y2="47500"/>
                          <a14:foregroundMark x1="65833" y1="67500" x2="65833" y2="67500"/>
                          <a14:foregroundMark x1="91667" y1="65000" x2="91667" y2="6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721"/>
            <a:stretch/>
          </p:blipFill>
          <p:spPr>
            <a:xfrm>
              <a:off x="1599015" y="1274132"/>
              <a:ext cx="460329" cy="38095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3EAD14A-1347-3470-2C18-FA942C706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5000" r="95000">
                          <a14:foregroundMark x1="63333" y1="22500" x2="63333" y2="22500"/>
                          <a14:foregroundMark x1="60833" y1="42500" x2="60833" y2="42500"/>
                          <a14:foregroundMark x1="60833" y1="47500" x2="85000" y2="40000"/>
                          <a14:foregroundMark x1="85833" y1="25000" x2="43333" y2="45000"/>
                          <a14:foregroundMark x1="43333" y1="45000" x2="60000" y2="60000"/>
                          <a14:foregroundMark x1="9167" y1="47500" x2="9167" y2="47500"/>
                          <a14:foregroundMark x1="89167" y1="77500" x2="89167" y2="77500"/>
                          <a14:foregroundMark x1="92500" y1="65000" x2="92500" y2="65000"/>
                          <a14:foregroundMark x1="95000" y1="50000" x2="95000" y2="50000"/>
                          <a14:foregroundMark x1="23333" y1="67500" x2="23333" y2="67500"/>
                          <a14:foregroundMark x1="5000" y1="52500" x2="5000" y2="52500"/>
                          <a14:foregroundMark x1="15833" y1="72500" x2="15833" y2="72500"/>
                          <a14:foregroundMark x1="35000" y1="60000" x2="35000" y2="60000"/>
                          <a14:foregroundMark x1="43333" y1="52500" x2="43333" y2="52500"/>
                          <a14:foregroundMark x1="60833" y1="45000" x2="60833" y2="45000"/>
                          <a14:foregroundMark x1="65833" y1="47500" x2="65833" y2="47500"/>
                          <a14:foregroundMark x1="65833" y1="67500" x2="65833" y2="67500"/>
                          <a14:foregroundMark x1="91667" y1="65000" x2="91667" y2="6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0375" y="1269422"/>
              <a:ext cx="1142857" cy="38095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F06E909-8599-296B-5D93-0B37D8D7C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5000" r="95000">
                          <a14:foregroundMark x1="63333" y1="22500" x2="63333" y2="22500"/>
                          <a14:foregroundMark x1="60833" y1="42500" x2="60833" y2="42500"/>
                          <a14:foregroundMark x1="60833" y1="47500" x2="85000" y2="40000"/>
                          <a14:foregroundMark x1="85833" y1="25000" x2="43333" y2="45000"/>
                          <a14:foregroundMark x1="43333" y1="45000" x2="60000" y2="60000"/>
                          <a14:foregroundMark x1="9167" y1="47500" x2="9167" y2="47500"/>
                          <a14:foregroundMark x1="89167" y1="77500" x2="89167" y2="77500"/>
                          <a14:foregroundMark x1="92500" y1="65000" x2="92500" y2="65000"/>
                          <a14:foregroundMark x1="95000" y1="50000" x2="95000" y2="50000"/>
                          <a14:foregroundMark x1="23333" y1="67500" x2="23333" y2="67500"/>
                          <a14:foregroundMark x1="5000" y1="52500" x2="5000" y2="52500"/>
                          <a14:foregroundMark x1="15833" y1="72500" x2="15833" y2="72500"/>
                          <a14:foregroundMark x1="35000" y1="60000" x2="35000" y2="60000"/>
                          <a14:foregroundMark x1="43333" y1="52500" x2="43333" y2="52500"/>
                          <a14:foregroundMark x1="60833" y1="45000" x2="60833" y2="45000"/>
                          <a14:foregroundMark x1="65833" y1="47500" x2="65833" y2="47500"/>
                          <a14:foregroundMark x1="65833" y1="67500" x2="65833" y2="67500"/>
                          <a14:foregroundMark x1="91667" y1="65000" x2="91667" y2="6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1968" y="1264712"/>
              <a:ext cx="1142857" cy="38095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8B343EB-0401-D2BE-821D-F3279E0476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5000" r="95000">
                          <a14:foregroundMark x1="63333" y1="22500" x2="63333" y2="22500"/>
                          <a14:foregroundMark x1="60833" y1="42500" x2="60833" y2="42500"/>
                          <a14:foregroundMark x1="60833" y1="47500" x2="85000" y2="40000"/>
                          <a14:foregroundMark x1="85833" y1="25000" x2="43333" y2="45000"/>
                          <a14:foregroundMark x1="43333" y1="45000" x2="60000" y2="60000"/>
                          <a14:foregroundMark x1="9167" y1="47500" x2="9167" y2="47500"/>
                          <a14:foregroundMark x1="89167" y1="77500" x2="89167" y2="77500"/>
                          <a14:foregroundMark x1="92500" y1="65000" x2="92500" y2="65000"/>
                          <a14:foregroundMark x1="95000" y1="50000" x2="95000" y2="50000"/>
                          <a14:foregroundMark x1="23333" y1="67500" x2="23333" y2="67500"/>
                          <a14:foregroundMark x1="5000" y1="52500" x2="5000" y2="52500"/>
                          <a14:foregroundMark x1="15833" y1="72500" x2="15833" y2="72500"/>
                          <a14:foregroundMark x1="35000" y1="60000" x2="35000" y2="60000"/>
                          <a14:foregroundMark x1="43333" y1="52500" x2="43333" y2="52500"/>
                          <a14:foregroundMark x1="60833" y1="45000" x2="60833" y2="45000"/>
                          <a14:foregroundMark x1="65833" y1="47500" x2="65833" y2="47500"/>
                          <a14:foregroundMark x1="65833" y1="67500" x2="65833" y2="67500"/>
                          <a14:foregroundMark x1="91667" y1="65000" x2="91667" y2="6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47"/>
            <a:stretch/>
          </p:blipFill>
          <p:spPr>
            <a:xfrm>
              <a:off x="3658287" y="1264712"/>
              <a:ext cx="479462" cy="380952"/>
            </a:xfrm>
            <a:prstGeom prst="rect">
              <a:avLst/>
            </a:prstGeom>
          </p:spPr>
        </p:pic>
      </p:grpSp>
      <p:pic>
        <p:nvPicPr>
          <p:cNvPr id="35" name="Picture 34" descr="A screenshot of a video game&#10;&#10;Description automatically generated">
            <a:extLst>
              <a:ext uri="{FF2B5EF4-FFF2-40B4-BE49-F238E27FC236}">
                <a16:creationId xmlns:a16="http://schemas.microsoft.com/office/drawing/2014/main" id="{08B1ECF4-0459-0089-3DA6-E26355636E40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334" b="3003" l="9502" r="85519">
                        <a14:foregroundMark x1="36778" y1="1459" x2="36778" y2="1459"/>
                        <a14:foregroundMark x1="41667" y1="875" x2="41667" y2="875"/>
                        <a14:foregroundMark x1="16556" y1="1265" x2="16556" y2="1265"/>
                        <a14:foregroundMark x1="19333" y1="1265" x2="19333" y2="1265"/>
                        <a14:foregroundMark x1="24778" y1="1362" x2="24778" y2="1362"/>
                        <a14:foregroundMark x1="22444" y1="1362" x2="22444" y2="1362"/>
                        <a14:foregroundMark x1="22333" y1="1362" x2="22333" y2="1362"/>
                        <a14:foregroundMark x1="22333" y1="1459" x2="22333" y2="1459"/>
                        <a14:foregroundMark x1="36667" y1="1751" x2="36667" y2="1751"/>
                        <a14:foregroundMark x1="39000" y1="1362" x2="39000" y2="1362"/>
                        <a14:foregroundMark x1="49444" y1="1946" x2="49444" y2="1946"/>
                        <a14:foregroundMark x1="45556" y1="1362" x2="45556" y2="1362"/>
                        <a14:foregroundMark x1="51000" y1="1362" x2="51000" y2="1362"/>
                        <a14:foregroundMark x1="56000" y1="292" x2="56000" y2="292"/>
                        <a14:foregroundMark x1="62111" y1="1751" x2="62111" y2="1751"/>
                        <a14:foregroundMark x1="58000" y1="2432" x2="58000" y2="2432"/>
                        <a14:foregroundMark x1="51000" y1="973" x2="51000" y2="973"/>
                        <a14:foregroundMark x1="25889" y1="1362" x2="25889" y2="1362"/>
                        <a14:backgroundMark x1="26889" y1="681" x2="26889" y2="681"/>
                        <a14:backgroundMark x1="23667" y1="1070" x2="23667" y2="1070"/>
                        <a14:backgroundMark x1="56000" y1="1265" x2="56000" y2="1265"/>
                        <a14:backgroundMark x1="59000" y1="1167" x2="59000" y2="1167"/>
                        <a14:backgroundMark x1="25222" y1="973" x2="25222" y2="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69" t="-400" r="35281" b="96748"/>
          <a:stretch/>
        </p:blipFill>
        <p:spPr>
          <a:xfrm>
            <a:off x="1003713" y="506111"/>
            <a:ext cx="3011141" cy="250436"/>
          </a:xfrm>
          <a:prstGeom prst="rect">
            <a:avLst/>
          </a:prstGeom>
        </p:spPr>
      </p:pic>
      <p:pic>
        <p:nvPicPr>
          <p:cNvPr id="36" name="Picture 35" descr="A screenshot of a video game&#10;&#10;Description automatically generated">
            <a:extLst>
              <a:ext uri="{FF2B5EF4-FFF2-40B4-BE49-F238E27FC236}">
                <a16:creationId xmlns:a16="http://schemas.microsoft.com/office/drawing/2014/main" id="{A083A287-8595-50C6-5888-63D33BEEEAA8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94261" b="99514" l="86778" r="99667">
                        <a14:foregroundMark x1="88000" y1="98054" x2="88000" y2="98054"/>
                        <a14:foregroundMark x1="86778" y1="97082" x2="86778" y2="97082"/>
                        <a14:foregroundMark x1="91444" y1="97665" x2="91444" y2="97665"/>
                        <a14:foregroundMark x1="94444" y1="98152" x2="94444" y2="98152"/>
                        <a14:foregroundMark x1="96111" y1="99416" x2="96111" y2="99416"/>
                        <a14:foregroundMark x1="93667" y1="99514" x2="93667" y2="99514"/>
                        <a14:foregroundMark x1="97778" y1="97957" x2="97778" y2="97957"/>
                        <a14:foregroundMark x1="99667" y1="97179" x2="99667" y2="97179"/>
                        <a14:foregroundMark x1="94222" y1="95623" x2="94222" y2="95623"/>
                        <a14:foregroundMark x1="95111" y1="94650" x2="95111" y2="946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032" t="93705" r="-341" b="-155"/>
          <a:stretch/>
        </p:blipFill>
        <p:spPr>
          <a:xfrm>
            <a:off x="4623035" y="4614529"/>
            <a:ext cx="859111" cy="44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9E56680-0561-CA8A-786F-7C6FF207C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57" y="0"/>
            <a:ext cx="6004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2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7D77D8C-FCF8-6334-CDE9-39D342101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261" b="99514" l="86778" r="99667">
                        <a14:foregroundMark x1="88000" y1="98054" x2="88000" y2="98054"/>
                        <a14:foregroundMark x1="86778" y1="97082" x2="86778" y2="97082"/>
                        <a14:foregroundMark x1="91444" y1="97665" x2="91444" y2="97665"/>
                        <a14:foregroundMark x1="94444" y1="98152" x2="94444" y2="98152"/>
                        <a14:foregroundMark x1="96111" y1="99416" x2="96111" y2="99416"/>
                        <a14:foregroundMark x1="93667" y1="99514" x2="93667" y2="99514"/>
                        <a14:foregroundMark x1="97778" y1="97957" x2="97778" y2="97957"/>
                        <a14:foregroundMark x1="99667" y1="97179" x2="99667" y2="97179"/>
                        <a14:foregroundMark x1="94222" y1="95623" x2="94222" y2="95623"/>
                        <a14:foregroundMark x1="95111" y1="94650" x2="95111" y2="946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032" t="93705" r="-341" b="-155"/>
          <a:stretch/>
        </p:blipFill>
        <p:spPr>
          <a:xfrm>
            <a:off x="4623035" y="4614529"/>
            <a:ext cx="859111" cy="44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8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Sweetlee Tanwin</dc:creator>
  <cp:lastModifiedBy>Pauline Sweetlee Tanwin</cp:lastModifiedBy>
  <cp:revision>2</cp:revision>
  <dcterms:created xsi:type="dcterms:W3CDTF">2022-05-29T08:52:07Z</dcterms:created>
  <dcterms:modified xsi:type="dcterms:W3CDTF">2022-05-30T09:18:48Z</dcterms:modified>
</cp:coreProperties>
</file>