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0C78D-4A17-4A9A-A618-C7FE8D5E306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B54F9-ACE6-4731-8E9C-4350C3201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Level: Indicates need for more workplace training, hard transition for new employees</a:t>
            </a:r>
          </a:p>
          <a:p>
            <a:r>
              <a:rPr lang="en-US" dirty="0"/>
              <a:t>Decided to look at environment satisfaction </a:t>
            </a:r>
          </a:p>
          <a:p>
            <a:r>
              <a:rPr lang="en-US" dirty="0"/>
              <a:t>Environment Satisfaction: could indicate a poor work place 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B54F9-ACE6-4731-8E9C-4350C3201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847-F546-48F6-B396-0A433AF70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2: Workforce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7303E-4A1A-40DC-8965-1BE7C388F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DDS Analytics</a:t>
            </a:r>
          </a:p>
          <a:p>
            <a:r>
              <a:rPr lang="en-US" dirty="0"/>
              <a:t>Thomas Pengilly</a:t>
            </a:r>
          </a:p>
        </p:txBody>
      </p:sp>
    </p:spTree>
    <p:extLst>
      <p:ext uri="{BB962C8B-B14F-4D97-AF65-F5344CB8AC3E}">
        <p14:creationId xmlns:p14="http://schemas.microsoft.com/office/powerpoint/2010/main" val="259189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809E-E70D-4121-BE43-9F5002F5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429B-9645-462B-AD9B-0FC41335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trends within the workplace</a:t>
            </a:r>
          </a:p>
          <a:p>
            <a:r>
              <a:rPr lang="en-US" dirty="0"/>
              <a:t>Determine the top 3 factors that lead to employee turnover</a:t>
            </a:r>
          </a:p>
          <a:p>
            <a:r>
              <a:rPr lang="en-US" dirty="0"/>
              <a:t>Create attrition predicting models</a:t>
            </a:r>
          </a:p>
          <a:p>
            <a:r>
              <a:rPr lang="en-US" dirty="0"/>
              <a:t>Determine what factors contribute to an employee’s salary</a:t>
            </a:r>
          </a:p>
        </p:txBody>
      </p:sp>
    </p:spTree>
    <p:extLst>
      <p:ext uri="{BB962C8B-B14F-4D97-AF65-F5344CB8AC3E}">
        <p14:creationId xmlns:p14="http://schemas.microsoft.com/office/powerpoint/2010/main" val="336963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06BB-7290-4ADC-A5CC-EB91E241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EDA: Workplace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A7A9-2B4D-41DF-AA00-DAD5BAA8E0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Job Level</a:t>
            </a:r>
          </a:p>
          <a:p>
            <a:r>
              <a:rPr lang="en-US" dirty="0"/>
              <a:t>Environment Satisfaction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A9FD2-381B-4AC1-93CF-32C4092E2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4349" y="2186786"/>
            <a:ext cx="5762246" cy="35993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AD0E3-AD35-4FBE-8EC7-9BA651E4D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55" y="2083607"/>
            <a:ext cx="6630325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CAFD1-8BB6-49C3-94D6-55C7CB853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354" y="2059791"/>
            <a:ext cx="663032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176A-03F0-4A72-805F-CAB553F1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Attrition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B9AA5D-3315-48FA-BA29-49F0C02810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can you reduce employee turnover?</a:t>
            </a:r>
          </a:p>
          <a:p>
            <a:pPr lvl="1"/>
            <a:r>
              <a:rPr lang="en-US" dirty="0"/>
              <a:t>Job Involvement</a:t>
            </a:r>
          </a:p>
          <a:p>
            <a:pPr lvl="1"/>
            <a:r>
              <a:rPr lang="en-US" dirty="0"/>
              <a:t>Overtime </a:t>
            </a:r>
          </a:p>
          <a:p>
            <a:pPr lvl="1"/>
            <a:r>
              <a:rPr lang="en-US" dirty="0"/>
              <a:t>Job Role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16C4DA-2BCB-4EF1-A133-D5FB8E618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505456"/>
            <a:ext cx="5516479" cy="342981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83DE5-070E-468D-9622-2A7ED9A4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55" y="2327347"/>
            <a:ext cx="6601746" cy="4134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07A76-1B75-480F-AEFC-2C1DDABE4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51" y="2336873"/>
            <a:ext cx="6630325" cy="41249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3F76F0-ACC8-4640-B9A4-CECEC2B43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439" y="2346399"/>
            <a:ext cx="653506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E8DA-615B-44C1-80B5-72F31306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AEAA4-886D-42B8-AF9B-241F3CB2E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Naïve-Bayes Classifier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D1404C-AA47-4311-B6D0-066D751544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Superior performance</a:t>
            </a:r>
          </a:p>
          <a:p>
            <a:pPr lvl="1"/>
            <a:r>
              <a:rPr lang="en-US" dirty="0"/>
              <a:t>Accuracy: 80%</a:t>
            </a:r>
          </a:p>
          <a:p>
            <a:pPr lvl="1"/>
            <a:r>
              <a:rPr lang="en-US" dirty="0"/>
              <a:t>Sensitivity: 83%</a:t>
            </a:r>
          </a:p>
          <a:p>
            <a:pPr lvl="1"/>
            <a:r>
              <a:rPr lang="en-US" dirty="0"/>
              <a:t>Specificity: 61%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67F88C-D538-44C3-BCB6-B10DDAF5D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 Classifier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CBD539-F4FC-4EE1-9BD2-48AD6DE0C0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Superior interpretability</a:t>
            </a:r>
          </a:p>
          <a:p>
            <a:pPr lvl="1"/>
            <a:r>
              <a:rPr lang="en-US" dirty="0"/>
              <a:t>Can determine significant factors</a:t>
            </a:r>
          </a:p>
          <a:p>
            <a:pPr lvl="1"/>
            <a:r>
              <a:rPr lang="en-US" dirty="0"/>
              <a:t>Accuracy: 88%</a:t>
            </a:r>
          </a:p>
          <a:p>
            <a:pPr lvl="1"/>
            <a:r>
              <a:rPr lang="en-US" dirty="0"/>
              <a:t>Sensitivity: 45%</a:t>
            </a:r>
          </a:p>
          <a:p>
            <a:pPr lvl="1"/>
            <a:r>
              <a:rPr lang="en-US" dirty="0"/>
              <a:t>Specificity: 97%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BAB1-4B14-4BB4-8C18-42FBE52B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Salary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71B-6023-465C-9447-EC73C795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2 models to predict an employee’s salary given the data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C231D-4FA2-478B-B198-0205115B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Salary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5A76A-D25D-43F9-B843-0C07115B6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90F9D-D3D2-444E-AA81-FCC350D75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interpret— poor performance</a:t>
            </a:r>
          </a:p>
          <a:p>
            <a:pPr lvl="1"/>
            <a:r>
              <a:rPr lang="en-US" dirty="0"/>
              <a:t>Average RMSE of 12,700</a:t>
            </a:r>
          </a:p>
          <a:p>
            <a:pPr lvl="1"/>
            <a:r>
              <a:rPr lang="en-US" dirty="0"/>
              <a:t>Average Residual of 4,600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4C4B2F-53C1-43F1-AB3F-36537444A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Lasso Regression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DF9B5-BE8C-447D-B87F-D24CB6996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Highly accurate — not as easy understand</a:t>
            </a:r>
          </a:p>
          <a:p>
            <a:pPr lvl="1"/>
            <a:r>
              <a:rPr lang="en-US" dirty="0"/>
              <a:t>Average RMSE of 1136</a:t>
            </a:r>
          </a:p>
          <a:p>
            <a:pPr lvl="1"/>
            <a:r>
              <a:rPr lang="en-US" dirty="0"/>
              <a:t>Average Residual of 1,000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30708-8607-418F-A9F2-CE6B78EB5CD6}"/>
              </a:ext>
            </a:extLst>
          </p:cNvPr>
          <p:cNvSpPr/>
          <p:nvPr/>
        </p:nvSpPr>
        <p:spPr>
          <a:xfrm>
            <a:off x="5378677" y="2226365"/>
            <a:ext cx="5289323" cy="429370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295</TotalTime>
  <Words>185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Case Study 2: Workforce Attrition</vt:lpstr>
      <vt:lpstr>Objectives</vt:lpstr>
      <vt:lpstr>Initial EDA: Workplace Trends</vt:lpstr>
      <vt:lpstr>Preventing Attrition</vt:lpstr>
      <vt:lpstr>Attrition Modelling</vt:lpstr>
      <vt:lpstr>Fair Salary Determination</vt:lpstr>
      <vt:lpstr>Fair Salary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Workforce Attrition</dc:title>
  <dc:creator>Thomas Pengilly</dc:creator>
  <cp:lastModifiedBy>Thomas Pengilly</cp:lastModifiedBy>
  <cp:revision>19</cp:revision>
  <dcterms:created xsi:type="dcterms:W3CDTF">2020-04-18T21:29:39Z</dcterms:created>
  <dcterms:modified xsi:type="dcterms:W3CDTF">2020-04-19T02:24:45Z</dcterms:modified>
</cp:coreProperties>
</file>