
<file path=[Content_Types].xml><?xml version="1.0" encoding="utf-8"?>
<Types xmlns="http://schemas.openxmlformats.org/package/2006/content-types">
  <Default Extension="c" ContentType="image/pn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12983-FAF7-4250-9162-E013A26F97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5DC554-E4E1-408A-B652-517AFE093A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ADD8E-5962-456E-BE6C-82E87F7AB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46DCE-F962-404C-9C7A-D3A1F290122C}" type="datetimeFigureOut">
              <a:rPr lang="en-GB" smtClean="0"/>
              <a:t>18/04/2020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12EB80-2A92-4B87-B732-DF2A2CCD5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19450-5849-4595-8F43-7B749A316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B6621-DCF9-41D4-8C8D-9E2F0DDA76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6512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4927D-BA3D-4E0C-813D-6AEA2FD40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BC3B68-3DE9-444F-AB2F-65466E3C4D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2539F-D999-4500-8B4A-F0B0B614E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46DCE-F962-404C-9C7A-D3A1F290122C}" type="datetimeFigureOut">
              <a:rPr lang="en-GB" smtClean="0"/>
              <a:t>18/04/2020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4EC032-A1E9-44CD-8103-E15EB2AD2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91010-E490-42A9-B50D-611C37F15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B6621-DCF9-41D4-8C8D-9E2F0DDA76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1041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DB4876-C68B-4C42-B1D1-B78D58FDC0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300BC3-DDF9-4997-BCE5-4DC93047A4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5780A0-92BF-4549-A1CB-C1A7BED3C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46DCE-F962-404C-9C7A-D3A1F290122C}" type="datetimeFigureOut">
              <a:rPr lang="en-GB" smtClean="0"/>
              <a:t>18/04/2020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F71D80-133C-4026-BB7D-45AE5B86A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9C0B5-30FB-4B9E-BDA1-78063E6F7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B6621-DCF9-41D4-8C8D-9E2F0DDA76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7897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C5356-4AE9-4C30-9049-C5041F1AA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DF565-F47C-4E16-AF14-8F089C67A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80EFA7-286F-49D9-A33C-AEC480E32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46DCE-F962-404C-9C7A-D3A1F290122C}" type="datetimeFigureOut">
              <a:rPr lang="en-GB" smtClean="0"/>
              <a:t>18/04/2020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40F8E-33E7-4C7F-8981-3DD6A9E80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128BC-3F01-4797-9C1A-B93D70269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B6621-DCF9-41D4-8C8D-9E2F0DDA76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9254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1950A-5929-4867-8C0C-57DE70A07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E95A7A-13C8-4FBC-9B84-974EEFDCED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90512-C64E-4A06-92E0-940963E88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46DCE-F962-404C-9C7A-D3A1F290122C}" type="datetimeFigureOut">
              <a:rPr lang="en-GB" smtClean="0"/>
              <a:t>18/04/2020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DAE34-C36C-4E63-9193-1F80AB4B8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9E29A-C3AF-44A7-837D-53B87F809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B6621-DCF9-41D4-8C8D-9E2F0DDA76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9682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5AA56-252D-467E-AB70-00B132262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A30C9-DB8D-452C-BAF1-03E74A0FFC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01059E-302D-47BC-A703-5BD3BDB811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EADBE3-808A-4790-9E1B-A4D202CAA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46DCE-F962-404C-9C7A-D3A1F290122C}" type="datetimeFigureOut">
              <a:rPr lang="en-GB" smtClean="0"/>
              <a:t>18/04/2020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7637CC-B959-430D-AD76-DA226D65A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C05300-AD9E-41F1-B37A-19AB413BC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B6621-DCF9-41D4-8C8D-9E2F0DDA76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0980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66E58-D812-41B0-B7C7-04D755470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93D075-135B-4712-801D-782AAB385B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7C3C83-5DB4-4FC6-AE4B-EB99FBAFBA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EA503E-B27A-4EA7-AAAF-46F02D5EFB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79B0B9-B97D-42F7-AD48-D4C2A8867E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4B14B5-9878-4A4B-ADA1-3E72980F8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46DCE-F962-404C-9C7A-D3A1F290122C}" type="datetimeFigureOut">
              <a:rPr lang="en-GB" smtClean="0"/>
              <a:t>18/04/2020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E7DF81-31AC-4FDD-BF60-FD0670DF8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8093B4-42E1-4042-A102-689AEA354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B6621-DCF9-41D4-8C8D-9E2F0DDA76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2620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9E5DF-A5FB-4CB5-8C6A-FE4C2173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474082-399E-4237-B9B6-E58C2831A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46DCE-F962-404C-9C7A-D3A1F290122C}" type="datetimeFigureOut">
              <a:rPr lang="en-GB" smtClean="0"/>
              <a:t>18/04/2020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77D65B-99FA-467A-AB40-75693817F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E0E7C4-FE9F-46E9-AFB8-1F11A8B9A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B6621-DCF9-41D4-8C8D-9E2F0DDA76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3200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86BD28-0093-4DE6-A2F2-1830A9526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46DCE-F962-404C-9C7A-D3A1F290122C}" type="datetimeFigureOut">
              <a:rPr lang="en-GB" smtClean="0"/>
              <a:t>18/04/2020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2B48BB-FB0D-41C4-9667-30EDE0520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ABBB49-9735-495D-876F-EE5D8CB37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B6621-DCF9-41D4-8C8D-9E2F0DDA76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4944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1FC55-D29B-4402-901D-7475323E9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047BD-5218-4120-86E0-827FAD057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06E902-C644-46A7-876B-53D18B1CB1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22FC53-FB76-4AA5-A35D-DC9911CD2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46DCE-F962-404C-9C7A-D3A1F290122C}" type="datetimeFigureOut">
              <a:rPr lang="en-GB" smtClean="0"/>
              <a:t>18/04/2020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95822A-CBD0-4EBD-8950-A2C3BC6D9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058FD0-77A4-465D-AD5E-907DD630C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B6621-DCF9-41D4-8C8D-9E2F0DDA76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4713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81B20-E684-46DF-A8BD-E242AD429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B299E1-BB1C-422E-9A5E-523F875364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C38EC2-AD50-4519-881F-6EAA1E10F3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1EAC21-349F-4360-B965-3E21F5567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46DCE-F962-404C-9C7A-D3A1F290122C}" type="datetimeFigureOut">
              <a:rPr lang="en-GB" smtClean="0"/>
              <a:t>18/04/2020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3E06E1-6C37-4DFE-98EB-B27DB5FDF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E8F995-C187-4A96-8D56-15263F049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B6621-DCF9-41D4-8C8D-9E2F0DDA76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6025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CE1A81-5C50-4C2B-BE6F-DE0D7DCAB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D150B-00D3-4989-8457-C9CF05118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1F86C-74E3-4D76-8AB6-7C986EF725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46DCE-F962-404C-9C7A-D3A1F290122C}" type="datetimeFigureOut">
              <a:rPr lang="en-GB" smtClean="0"/>
              <a:t>18/04/2020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DB89A-2F5C-414E-AB9F-ADF0298BB9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6C7FF-AB7A-423A-9562-E63EE59C9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B6621-DCF9-41D4-8C8D-9E2F0DDA76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3281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c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0C8A3-EF0B-4811-B0D0-3CE1358D8B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Toronto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3163EE-AA0E-483B-8B93-DB371B4068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Indentifying</a:t>
            </a:r>
            <a:r>
              <a:rPr lang="en-GB" dirty="0"/>
              <a:t> the best places to live</a:t>
            </a:r>
          </a:p>
        </p:txBody>
      </p:sp>
    </p:spTree>
    <p:extLst>
      <p:ext uri="{BB962C8B-B14F-4D97-AF65-F5344CB8AC3E}">
        <p14:creationId xmlns:p14="http://schemas.microsoft.com/office/powerpoint/2010/main" val="3329611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DCCAC-6BAF-451F-AF8E-2BE5F4915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Business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18DD6-43D2-4D4B-A5E3-207023701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Target audience:</a:t>
            </a:r>
          </a:p>
          <a:p>
            <a:r>
              <a:rPr lang="en-GB" dirty="0"/>
              <a:t>someone who already has a restaurant in a different area and would like to move to Toronto.</a:t>
            </a:r>
          </a:p>
          <a:p>
            <a:r>
              <a:rPr lang="en-GB" dirty="0"/>
              <a:t>would be interested in opening a new restaurant in Toronto</a:t>
            </a:r>
          </a:p>
          <a:p>
            <a:r>
              <a:rPr lang="en-GB" dirty="0"/>
              <a:t>provides a clustering of different areas based on similarities</a:t>
            </a:r>
          </a:p>
          <a:p>
            <a:r>
              <a:rPr lang="en-GB" dirty="0"/>
              <a:t>provides information on the incomes and populations of each neighbourhood</a:t>
            </a:r>
          </a:p>
        </p:txBody>
      </p:sp>
    </p:spTree>
    <p:extLst>
      <p:ext uri="{BB962C8B-B14F-4D97-AF65-F5344CB8AC3E}">
        <p14:creationId xmlns:p14="http://schemas.microsoft.com/office/powerpoint/2010/main" val="1656709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17C1D-4727-4071-90E9-32F16AE2E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F9FB0-CBA2-4E85-87DC-2982FC94E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Data taken from the Toronto 2016 Census containing population, average income per neighbourhood etc.</a:t>
            </a:r>
          </a:p>
          <a:p>
            <a:r>
              <a:rPr lang="en-GB" dirty="0"/>
              <a:t>Combined with the Foursquare API to collect the information on existing restaurants in these neighbourhoods which might be competitors</a:t>
            </a:r>
          </a:p>
          <a:p>
            <a:r>
              <a:rPr lang="en-GB" dirty="0"/>
              <a:t> From the </a:t>
            </a:r>
            <a:r>
              <a:rPr lang="en-GB" dirty="0" err="1"/>
              <a:t>dataframes</a:t>
            </a:r>
            <a:r>
              <a:rPr lang="en-GB" dirty="0"/>
              <a:t> extracted, graphs produced to make the data more visual.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8523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E1FFC-654A-4EBE-BB94-68ED8CE3E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4E489-8E8A-4642-AC6D-344944E95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Census data from 2016 was used to collect the income per neighbourhood from Toronto</a:t>
            </a:r>
          </a:p>
          <a:p>
            <a:r>
              <a:rPr lang="en-GB" dirty="0"/>
              <a:t>List of names was collected</a:t>
            </a:r>
          </a:p>
          <a:p>
            <a:r>
              <a:rPr lang="en-GB" dirty="0"/>
              <a:t>New dataset is created with the incomes and populations displayed for each neighbourhood</a:t>
            </a:r>
          </a:p>
          <a:p>
            <a:r>
              <a:rPr lang="en-GB" dirty="0"/>
              <a:t>K-means clustering was used on the Foursquare API data for Toronto to group the neighbourhoods</a:t>
            </a:r>
          </a:p>
          <a:p>
            <a:r>
              <a:rPr lang="en-GB" dirty="0"/>
              <a:t>Clustering method is a simple form of machine learning use, while the production of tables comes under the category of exploratory data analysis </a:t>
            </a:r>
          </a:p>
        </p:txBody>
      </p:sp>
    </p:spTree>
    <p:extLst>
      <p:ext uri="{BB962C8B-B14F-4D97-AF65-F5344CB8AC3E}">
        <p14:creationId xmlns:p14="http://schemas.microsoft.com/office/powerpoint/2010/main" val="2059640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7087799-32C9-458B-B2A7-7D4671C9DE7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271"/>
            <a:ext cx="12117788" cy="6559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614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C49C79A-138C-45F1-8BC8-37E4B8C06C0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34" y="182880"/>
            <a:ext cx="12062129" cy="6512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473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81C45-9A02-474F-8BA5-13B7E9C59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86FAA-A675-4DFB-ADE9-F3DE54603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want to move to an area with maximal chance of a high salary with a large threshold population and minimal competition.</a:t>
            </a:r>
          </a:p>
          <a:p>
            <a:r>
              <a:rPr lang="en-GB" dirty="0"/>
              <a:t>Most recommendable areas in terms of purely salary are Rosedale-</a:t>
            </a:r>
            <a:r>
              <a:rPr lang="en-GB" dirty="0" err="1"/>
              <a:t>moore</a:t>
            </a:r>
            <a:r>
              <a:rPr lang="en-GB" dirty="0"/>
              <a:t> Park, Forest Hill South and Lawrence Park South.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4838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2B6DB-9D0F-4371-A047-863F5F66B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81F98-B6E8-4737-81F2-B33D30AA8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high average salary in the area may imply a high cost of living or high rent </a:t>
            </a:r>
          </a:p>
          <a:p>
            <a:r>
              <a:rPr lang="en-GB" dirty="0"/>
              <a:t>will require more data as it will be necessary to investigate transport to ensure good transport to work is possible. </a:t>
            </a:r>
          </a:p>
        </p:txBody>
      </p:sp>
    </p:spTree>
    <p:extLst>
      <p:ext uri="{BB962C8B-B14F-4D97-AF65-F5344CB8AC3E}">
        <p14:creationId xmlns:p14="http://schemas.microsoft.com/office/powerpoint/2010/main" val="2544863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264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Toronto </vt:lpstr>
      <vt:lpstr>Business model</vt:lpstr>
      <vt:lpstr>Data</vt:lpstr>
      <vt:lpstr>Methodology</vt:lpstr>
      <vt:lpstr>PowerPoint Presentation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Toronto</dc:title>
  <dc:creator>user</dc:creator>
  <cp:lastModifiedBy>user</cp:lastModifiedBy>
  <cp:revision>5</cp:revision>
  <dcterms:created xsi:type="dcterms:W3CDTF">2020-04-18T12:16:53Z</dcterms:created>
  <dcterms:modified xsi:type="dcterms:W3CDTF">2020-04-18T13:13:14Z</dcterms:modified>
</cp:coreProperties>
</file>