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130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F3CA-93BB-4C56-8AC1-E69756655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ED383-4E58-4355-9EDC-76A255CF6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F31C6-3DBA-49E8-AADF-4DF22AE3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6AEE-10D7-4A82-9B84-DA2B5492975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CE2E1-12E9-46EA-A929-1C43C7C7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2C3C9-5203-4C52-8C1C-1E795ED7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4A64-7875-4CEE-B662-9264FC6D1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91EF-FB8E-4693-97AB-B25E68CF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7326F-9B57-4C6B-8BE8-723317DB7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74206-F7F4-42AB-9534-8D1B008B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6AEE-10D7-4A82-9B84-DA2B5492975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80EA-1C56-4398-A200-6688A9BE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02C20-3C14-4EEC-9FD8-94CD6A2B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4A64-7875-4CEE-B662-9264FC6D1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7C955-E295-42E6-A0D0-9B65D7A5A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E6B15-0F85-4B3C-BEC3-9F14785C7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C5E65-A6F6-4DF2-936A-B428EE38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6AEE-10D7-4A82-9B84-DA2B5492975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851A1-96A3-41C5-A2EC-EB03CAD3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53F71-0DBA-4CBA-A7DF-9C021E96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4A64-7875-4CEE-B662-9264FC6D1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7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7754-CC35-466E-B26D-0BBD820A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DA2E0-31C3-48B4-922D-12296661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F6001-BE12-4589-8028-0CAE77E9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6AEE-10D7-4A82-9B84-DA2B5492975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4C6F1-F971-4159-B796-741C8D08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4FE05-1862-404E-B516-4FF3650C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4A64-7875-4CEE-B662-9264FC6D1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3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7B22-17F7-4B68-9622-425FD4442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3879B-BB9B-46B7-B907-063F67AF2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45AA2-65C0-462E-8F1E-B9451CA0A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6AEE-10D7-4A82-9B84-DA2B5492975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E8511-1A6C-41B3-B043-C357E944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75683-AF22-4ED1-90AD-2A027268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4A64-7875-4CEE-B662-9264FC6D1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2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F0B1-CC5B-42B7-B01D-ACE19C5E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25B3C-EA90-42FA-A3EA-1C978E908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79153-8AFB-4BDD-8F5F-AD90BBADF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FBFE2-9AF1-4422-BDC4-20A95910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6AEE-10D7-4A82-9B84-DA2B5492975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59B32-8E38-4361-9E31-6BB750FDC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A7048-5090-4D58-9679-FD9E24E9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4A64-7875-4CEE-B662-9264FC6D1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5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8A9B-B8C0-4F6C-9CEE-D6CD2DE0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F017E-221E-4E52-BFC8-0AC624B02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8D22D-32F1-4479-841D-11D793C43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9BBFD-F415-461A-BD3D-2FB1F82C2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680731-6047-445C-AEF6-2D2C1608D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1F1ED-CDC0-494E-85BC-26AEEA4A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6AEE-10D7-4A82-9B84-DA2B5492975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69A9C-AC95-439B-973F-4265407F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B312B-5D5B-40DE-AC04-81E9DC1C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4A64-7875-4CEE-B662-9264FC6D1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2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104C-9DD4-4B9F-8EAF-5BFA9072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86923-5043-421A-9EE8-E0B9CABE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6AEE-10D7-4A82-9B84-DA2B5492975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CBEBE-4324-4FA6-8E19-7FB267E6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1A51D-CB43-4B2B-8D70-EA68D362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4A64-7875-4CEE-B662-9264FC6D1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3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16AC5-463E-460D-A618-C6FA8DB1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6AEE-10D7-4A82-9B84-DA2B5492975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19E01-AEF6-4C29-9CB3-3A0C2D2D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41D63-9CBD-4861-BC58-76459853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4A64-7875-4CEE-B662-9264FC6D1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8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CFDF-D056-4609-A558-9DD2F267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3F2EB-C5E3-48AF-8260-1A668F459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E3A92-971C-48C7-AE8F-C68897D9F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C8712-274F-43B0-8D06-E0993F89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6AEE-10D7-4A82-9B84-DA2B5492975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AE759-83D2-4BF6-8DDF-B9063C08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FDA87-6216-4588-956A-C1F5C227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4A64-7875-4CEE-B662-9264FC6D1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1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8266-AE63-44F1-A7A7-2FEA0DA2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7BD35-130A-4F48-AA6E-36E77D2FD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13B72-C882-4791-9B2D-6C4A2AC8C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C9C83-DC49-4868-BDED-AE536630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6AEE-10D7-4A82-9B84-DA2B5492975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C82A3-54CA-4FD9-ABA6-BD9BA6A8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52E52-870D-4575-BF1F-9D3A2CCA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4A64-7875-4CEE-B662-9264FC6D1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0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201428-E43F-4453-97F8-DC5A80102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0E07-BDFF-49DF-A677-AEB694609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5D4AB-F903-45FF-88D3-8F61D04AA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6AEE-10D7-4A82-9B84-DA2B5492975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D620C-D886-40D8-985F-6704F7075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F97BF-091B-4957-86C8-887148022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84A64-7875-4CEE-B662-9264FC6D1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ym.openai.com/envs/CartPole-v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.stackexchange.com/questions/51069/how-does-dqn-solve-open-ai-cartpole-v0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7E6A-1E2C-4F3F-B160-F083AF44C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/>
              <a:t>Reinforcement Learning To Solve Cart-Pole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54CBA-45FD-4D2F-8E9E-8E8B418AA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/>
              <a:t>Tyler Petty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87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0783-B68F-45FD-9033-06868537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55C6-5405-4EE9-BFBE-444464BFD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and implement Q Learning algorithm</a:t>
            </a:r>
          </a:p>
          <a:p>
            <a:r>
              <a:rPr lang="en-US" dirty="0"/>
              <a:t>Compare training and testing speeds</a:t>
            </a:r>
          </a:p>
          <a:p>
            <a:r>
              <a:rPr lang="en-US" dirty="0"/>
              <a:t>Compare network complexity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3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BE2C-D0A2-4BCD-9269-3545AF00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Cart-Pole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DCB52-7D92-4D7A-823F-C7F33DFD6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http://gym.openai.com/envs/CartPole-v1/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1BB30A-82D8-488C-B50C-9D9E8B27D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381551"/>
              </p:ext>
            </p:extLst>
          </p:nvPr>
        </p:nvGraphicFramePr>
        <p:xfrm>
          <a:off x="838199" y="2548466"/>
          <a:ext cx="1051560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287494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410714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8198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434876"/>
                  </a:ext>
                </a:extLst>
              </a:tr>
              <a:tr h="327233">
                <a:tc>
                  <a:txBody>
                    <a:bodyPr/>
                    <a:lstStyle/>
                    <a:p>
                      <a:r>
                        <a:rPr lang="en-US" dirty="0"/>
                        <a:t>Cart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932566"/>
                  </a:ext>
                </a:extLst>
              </a:tr>
              <a:tr h="327233">
                <a:tc>
                  <a:txBody>
                    <a:bodyPr/>
                    <a:lstStyle/>
                    <a:p>
                      <a:r>
                        <a:rPr lang="en-US" dirty="0"/>
                        <a:t>Cart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72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Pole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-24 degrees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 degrees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4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Pole Velocity at Tip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19351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A707DB-0AD1-4C42-AB07-2CD1A6D94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583031"/>
              </p:ext>
            </p:extLst>
          </p:nvPr>
        </p:nvGraphicFramePr>
        <p:xfrm>
          <a:off x="2031999" y="474450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445444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53860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68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 cart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71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 cart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93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96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BC05-42FF-4E9E-B3FA-E390E712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Cart-Pole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91168-58D3-43D5-B444-B4BEBE310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Conditions</a:t>
            </a:r>
          </a:p>
          <a:p>
            <a:r>
              <a:rPr lang="en-US" dirty="0"/>
              <a:t>Terminates when:</a:t>
            </a:r>
          </a:p>
          <a:p>
            <a:pPr lvl="1"/>
            <a:r>
              <a:rPr lang="en-US" dirty="0"/>
              <a:t>Pole angle is more than 12 degrees from center</a:t>
            </a:r>
          </a:p>
          <a:p>
            <a:pPr lvl="1"/>
            <a:r>
              <a:rPr lang="en-US" dirty="0"/>
              <a:t>Cart position is more than 2.4 from center (cart reaches edge)</a:t>
            </a:r>
          </a:p>
          <a:p>
            <a:pPr lvl="1"/>
            <a:r>
              <a:rPr lang="en-US" dirty="0"/>
              <a:t>Episode length is greater than 200</a:t>
            </a:r>
          </a:p>
          <a:p>
            <a:r>
              <a:rPr lang="en-US" dirty="0"/>
              <a:t>Reward</a:t>
            </a:r>
          </a:p>
          <a:p>
            <a:pPr lvl="1"/>
            <a:r>
              <a:rPr lang="en-US" dirty="0"/>
              <a:t>+1 for every tick in episode</a:t>
            </a:r>
          </a:p>
          <a:p>
            <a:r>
              <a:rPr lang="en-US" dirty="0"/>
              <a:t>Goal</a:t>
            </a:r>
          </a:p>
          <a:p>
            <a:pPr lvl="1"/>
            <a:r>
              <a:rPr lang="en-US" dirty="0"/>
              <a:t>Achieve an average of 195  or greater on 100 trials</a:t>
            </a:r>
          </a:p>
        </p:txBody>
      </p:sp>
    </p:spTree>
    <p:extLst>
      <p:ext uri="{BB962C8B-B14F-4D97-AF65-F5344CB8AC3E}">
        <p14:creationId xmlns:p14="http://schemas.microsoft.com/office/powerpoint/2010/main" val="220810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B1C6-064A-41AE-846B-05E92C59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Cart-Pole</a:t>
            </a:r>
          </a:p>
        </p:txBody>
      </p:sp>
      <p:pic>
        <p:nvPicPr>
          <p:cNvPr id="5" name="Content Placeholder 4" descr="A close up of an object&#10;&#10;Description automatically generated">
            <a:extLst>
              <a:ext uri="{FF2B5EF4-FFF2-40B4-BE49-F238E27FC236}">
                <a16:creationId xmlns:a16="http://schemas.microsoft.com/office/drawing/2014/main" id="{0852BA37-1DEC-4502-B0B7-5A0C5F78D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14750" y="1943894"/>
            <a:ext cx="4762500" cy="4114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B04199-B8AF-410E-8A67-BF6692C2FEAB}"/>
              </a:ext>
            </a:extLst>
          </p:cNvPr>
          <p:cNvSpPr txBox="1"/>
          <p:nvPr/>
        </p:nvSpPr>
        <p:spPr>
          <a:xfrm>
            <a:off x="3714750" y="6058694"/>
            <a:ext cx="476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datascience.stackexchange.com/questions/51069/how-does-dqn-solve-open-ai-cartpole-v0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9566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5683-ECFE-4DAC-BA98-EC2BF7ED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6FB5B-391B-4D10-9788-3F4106BE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Neural</a:t>
            </a:r>
          </a:p>
          <a:p>
            <a:r>
              <a:rPr lang="en-US" sz="4400" dirty="0"/>
              <a:t>Evolution</a:t>
            </a:r>
          </a:p>
          <a:p>
            <a:r>
              <a:rPr lang="en-US" sz="4400" dirty="0"/>
              <a:t>Of Augmenting </a:t>
            </a:r>
          </a:p>
          <a:p>
            <a:r>
              <a:rPr lang="en-US" sz="4400" dirty="0"/>
              <a:t>Topographies</a:t>
            </a:r>
          </a:p>
        </p:txBody>
      </p:sp>
    </p:spTree>
    <p:extLst>
      <p:ext uri="{BB962C8B-B14F-4D97-AF65-F5344CB8AC3E}">
        <p14:creationId xmlns:p14="http://schemas.microsoft.com/office/powerpoint/2010/main" val="145324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B90D-D657-475C-AFE3-1AF471FF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6C073-0D27-41A0-8674-F98AA16F2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Ken Stanley in 2002 at University of Texas at Austin</a:t>
            </a:r>
          </a:p>
          <a:p>
            <a:r>
              <a:rPr lang="en-US" dirty="0"/>
              <a:t>Can generate a minimal neural network</a:t>
            </a:r>
          </a:p>
          <a:p>
            <a:r>
              <a:rPr lang="en-US" dirty="0"/>
              <a:t>Stated to perform faster than other neuro-evolutionary and reinforcement learning methods</a:t>
            </a:r>
          </a:p>
          <a:p>
            <a:r>
              <a:rPr lang="en-US" dirty="0"/>
              <a:t>Setup of network requires minimal alterations for different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4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2CD7-1AB3-41B3-9C45-56A4AFAF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NEAT</a:t>
            </a:r>
          </a:p>
        </p:txBody>
      </p:sp>
      <p:pic>
        <p:nvPicPr>
          <p:cNvPr id="9" name="Content Placeholder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8DEE5D-D04C-4EFC-94CA-92F2E4FCF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765954"/>
          </a:xfrm>
        </p:spPr>
      </p:pic>
    </p:spTree>
    <p:extLst>
      <p:ext uri="{BB962C8B-B14F-4D97-AF65-F5344CB8AC3E}">
        <p14:creationId xmlns:p14="http://schemas.microsoft.com/office/powerpoint/2010/main" val="317812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C2B9-1370-41D7-AE9D-31356369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NEAT</a:t>
            </a:r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6EC647FF-6963-46D9-A3A3-E93314306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89497"/>
            <a:ext cx="6404504" cy="4803378"/>
          </a:xfrm>
        </p:spPr>
      </p:pic>
    </p:spTree>
    <p:extLst>
      <p:ext uri="{BB962C8B-B14F-4D97-AF65-F5344CB8AC3E}">
        <p14:creationId xmlns:p14="http://schemas.microsoft.com/office/powerpoint/2010/main" val="174499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1AE4-9AE0-4A7B-A2C1-86B93690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563C8B-954A-49C3-B3F3-DD589A821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542" y="1690688"/>
            <a:ext cx="6402916" cy="4802187"/>
          </a:xfrm>
        </p:spPr>
      </p:pic>
    </p:spTree>
    <p:extLst>
      <p:ext uri="{BB962C8B-B14F-4D97-AF65-F5344CB8AC3E}">
        <p14:creationId xmlns:p14="http://schemas.microsoft.com/office/powerpoint/2010/main" val="120872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184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Reinforcement Learning To Solve Cart-Pole</vt:lpstr>
      <vt:lpstr>Cart-Pole</vt:lpstr>
      <vt:lpstr>Cart-Pole</vt:lpstr>
      <vt:lpstr>Cart-Pole</vt:lpstr>
      <vt:lpstr>NEAT</vt:lpstr>
      <vt:lpstr>NEAT</vt:lpstr>
      <vt:lpstr>NEAT</vt:lpstr>
      <vt:lpstr>NEAT</vt:lpstr>
      <vt:lpstr>NEAT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To Solve Cart-Pole</dc:title>
  <dc:creator>Tyler Petty</dc:creator>
  <cp:lastModifiedBy>Tyler Petty</cp:lastModifiedBy>
  <cp:revision>4</cp:revision>
  <dcterms:created xsi:type="dcterms:W3CDTF">2019-10-22T04:08:38Z</dcterms:created>
  <dcterms:modified xsi:type="dcterms:W3CDTF">2019-10-22T07:55:57Z</dcterms:modified>
</cp:coreProperties>
</file>