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4E2CD-9E7F-449A-A4F2-652587FA6B4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0ED8B1-0B13-4F15-9973-4615800DD1C2}">
      <dgm:prSet/>
      <dgm:spPr/>
      <dgm:t>
        <a:bodyPr/>
        <a:lstStyle/>
        <a:p>
          <a:r>
            <a:rPr lang="es-ES"/>
            <a:t>Llevar la cuenta de los videojuegos que hemos jugado. </a:t>
          </a:r>
          <a:endParaRPr lang="en-US"/>
        </a:p>
      </dgm:t>
    </dgm:pt>
    <dgm:pt modelId="{324A144C-A7E0-4432-AC37-A758B3A9F435}" type="parTrans" cxnId="{1CAFD19C-1E25-4666-8D67-5B80C359C65A}">
      <dgm:prSet/>
      <dgm:spPr/>
      <dgm:t>
        <a:bodyPr/>
        <a:lstStyle/>
        <a:p>
          <a:endParaRPr lang="en-US"/>
        </a:p>
      </dgm:t>
    </dgm:pt>
    <dgm:pt modelId="{4634B2A9-C7A4-408A-909E-FA9CDE49423F}" type="sibTrans" cxnId="{1CAFD19C-1E25-4666-8D67-5B80C359C65A}">
      <dgm:prSet/>
      <dgm:spPr/>
      <dgm:t>
        <a:bodyPr/>
        <a:lstStyle/>
        <a:p>
          <a:endParaRPr lang="en-US"/>
        </a:p>
      </dgm:t>
    </dgm:pt>
    <dgm:pt modelId="{81250367-AEEE-4B41-AA47-ECC993170F9E}">
      <dgm:prSet/>
      <dgm:spPr/>
      <dgm:t>
        <a:bodyPr/>
        <a:lstStyle/>
        <a:p>
          <a:r>
            <a:rPr lang="es-ES"/>
            <a:t>El número de horas que le hemos dedicado a cada juego. </a:t>
          </a:r>
          <a:endParaRPr lang="en-US"/>
        </a:p>
      </dgm:t>
    </dgm:pt>
    <dgm:pt modelId="{A40F81C7-9887-4253-8590-E24785349F4F}" type="parTrans" cxnId="{77F4E8C6-3618-4940-823C-7FB49A0D699A}">
      <dgm:prSet/>
      <dgm:spPr/>
      <dgm:t>
        <a:bodyPr/>
        <a:lstStyle/>
        <a:p>
          <a:endParaRPr lang="en-US"/>
        </a:p>
      </dgm:t>
    </dgm:pt>
    <dgm:pt modelId="{015B8C3F-AA4A-4B41-AA67-42FA39994879}" type="sibTrans" cxnId="{77F4E8C6-3618-4940-823C-7FB49A0D699A}">
      <dgm:prSet/>
      <dgm:spPr/>
      <dgm:t>
        <a:bodyPr/>
        <a:lstStyle/>
        <a:p>
          <a:endParaRPr lang="en-US"/>
        </a:p>
      </dgm:t>
    </dgm:pt>
    <dgm:pt modelId="{AEEE4F38-71C4-43E6-B0E7-925CFD4ADC80}">
      <dgm:prSet/>
      <dgm:spPr/>
      <dgm:t>
        <a:bodyPr/>
        <a:lstStyle/>
        <a:p>
          <a:r>
            <a:rPr lang="es-ES"/>
            <a:t>El estado en el que se encuentra  cada juego (terminado, actualmente jugando, abandonado…).</a:t>
          </a:r>
          <a:endParaRPr lang="en-US"/>
        </a:p>
      </dgm:t>
    </dgm:pt>
    <dgm:pt modelId="{A432CC5F-C043-4003-A345-533662E5D56D}" type="parTrans" cxnId="{CFA9FE55-6BC2-4488-A79D-B7885D65FBC8}">
      <dgm:prSet/>
      <dgm:spPr/>
      <dgm:t>
        <a:bodyPr/>
        <a:lstStyle/>
        <a:p>
          <a:endParaRPr lang="en-US"/>
        </a:p>
      </dgm:t>
    </dgm:pt>
    <dgm:pt modelId="{42BF9BF8-FE21-4783-9A9F-BB7302A1F249}" type="sibTrans" cxnId="{CFA9FE55-6BC2-4488-A79D-B7885D65FBC8}">
      <dgm:prSet/>
      <dgm:spPr/>
      <dgm:t>
        <a:bodyPr/>
        <a:lstStyle/>
        <a:p>
          <a:endParaRPr lang="en-US"/>
        </a:p>
      </dgm:t>
    </dgm:pt>
    <dgm:pt modelId="{E82825D1-86C0-4F88-9109-3918475B875F}">
      <dgm:prSet/>
      <dgm:spPr/>
      <dgm:t>
        <a:bodyPr/>
        <a:lstStyle/>
        <a:p>
          <a:r>
            <a:rPr lang="es-ES"/>
            <a:t>Conocer las opiniones del resto de usuarios sobre cada videojuego.</a:t>
          </a:r>
          <a:endParaRPr lang="en-US"/>
        </a:p>
      </dgm:t>
    </dgm:pt>
    <dgm:pt modelId="{5F761D22-F0D3-434C-B8BE-C819773575BF}" type="parTrans" cxnId="{55B4D7D9-94B9-486A-8E81-74A73750DD65}">
      <dgm:prSet/>
      <dgm:spPr/>
      <dgm:t>
        <a:bodyPr/>
        <a:lstStyle/>
        <a:p>
          <a:endParaRPr lang="en-US"/>
        </a:p>
      </dgm:t>
    </dgm:pt>
    <dgm:pt modelId="{9D8646AF-2570-430D-93B2-2D399E4027DC}" type="sibTrans" cxnId="{55B4D7D9-94B9-486A-8E81-74A73750DD65}">
      <dgm:prSet/>
      <dgm:spPr/>
      <dgm:t>
        <a:bodyPr/>
        <a:lstStyle/>
        <a:p>
          <a:endParaRPr lang="en-US"/>
        </a:p>
      </dgm:t>
    </dgm:pt>
    <dgm:pt modelId="{D4E3547F-4B4C-4E4E-B997-5F79F63B4091}">
      <dgm:prSet/>
      <dgm:spPr/>
      <dgm:t>
        <a:bodyPr/>
        <a:lstStyle/>
        <a:p>
          <a:r>
            <a:rPr lang="es-ES"/>
            <a:t>Conocer la puntuación media otorgada por los usuarios a un videojuego</a:t>
          </a:r>
          <a:endParaRPr lang="en-US"/>
        </a:p>
      </dgm:t>
    </dgm:pt>
    <dgm:pt modelId="{6921FF23-28DC-48F6-ABB2-F75E586809CC}" type="parTrans" cxnId="{817E2E29-FF87-49EC-92B5-07A6C23C2573}">
      <dgm:prSet/>
      <dgm:spPr/>
      <dgm:t>
        <a:bodyPr/>
        <a:lstStyle/>
        <a:p>
          <a:endParaRPr lang="en-US"/>
        </a:p>
      </dgm:t>
    </dgm:pt>
    <dgm:pt modelId="{A323A1AE-1A26-411F-B74C-FF1CCB1E426B}" type="sibTrans" cxnId="{817E2E29-FF87-49EC-92B5-07A6C23C2573}">
      <dgm:prSet/>
      <dgm:spPr/>
      <dgm:t>
        <a:bodyPr/>
        <a:lstStyle/>
        <a:p>
          <a:endParaRPr lang="en-US"/>
        </a:p>
      </dgm:t>
    </dgm:pt>
    <dgm:pt modelId="{F27F1338-A55B-4705-B232-DD02CCC54BA8}" type="pres">
      <dgm:prSet presAssocID="{F214E2CD-9E7F-449A-A4F2-652587FA6B4D}" presName="root" presStyleCnt="0">
        <dgm:presLayoutVars>
          <dgm:dir/>
          <dgm:resizeHandles val="exact"/>
        </dgm:presLayoutVars>
      </dgm:prSet>
      <dgm:spPr/>
    </dgm:pt>
    <dgm:pt modelId="{C5E504AE-51E2-421E-B9E2-AA2CAD125EB6}" type="pres">
      <dgm:prSet presAssocID="{F80ED8B1-0B13-4F15-9973-4615800DD1C2}" presName="compNode" presStyleCnt="0"/>
      <dgm:spPr/>
    </dgm:pt>
    <dgm:pt modelId="{24FD068A-1C7A-4FBA-A7F8-23B3B134CBAB}" type="pres">
      <dgm:prSet presAssocID="{F80ED8B1-0B13-4F15-9973-4615800DD1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276298C-5696-45BC-B553-075F9B50189C}" type="pres">
      <dgm:prSet presAssocID="{F80ED8B1-0B13-4F15-9973-4615800DD1C2}" presName="spaceRect" presStyleCnt="0"/>
      <dgm:spPr/>
    </dgm:pt>
    <dgm:pt modelId="{F0CFBC43-E9E7-43F8-BABC-B50BC2D11F7F}" type="pres">
      <dgm:prSet presAssocID="{F80ED8B1-0B13-4F15-9973-4615800DD1C2}" presName="textRect" presStyleLbl="revTx" presStyleIdx="0" presStyleCnt="5">
        <dgm:presLayoutVars>
          <dgm:chMax val="1"/>
          <dgm:chPref val="1"/>
        </dgm:presLayoutVars>
      </dgm:prSet>
      <dgm:spPr/>
    </dgm:pt>
    <dgm:pt modelId="{FCD9980F-236A-4979-9FAC-7DE27C48031B}" type="pres">
      <dgm:prSet presAssocID="{4634B2A9-C7A4-408A-909E-FA9CDE49423F}" presName="sibTrans" presStyleCnt="0"/>
      <dgm:spPr/>
    </dgm:pt>
    <dgm:pt modelId="{11446897-1FB5-4758-A494-47E429DC6169}" type="pres">
      <dgm:prSet presAssocID="{81250367-AEEE-4B41-AA47-ECC993170F9E}" presName="compNode" presStyleCnt="0"/>
      <dgm:spPr/>
    </dgm:pt>
    <dgm:pt modelId="{0FB488B2-EB72-450F-A43C-20FFA2DCFBFB}" type="pres">
      <dgm:prSet presAssocID="{81250367-AEEE-4B41-AA47-ECC993170F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7FDEFD0-5E50-451D-AE88-474EF2896002}" type="pres">
      <dgm:prSet presAssocID="{81250367-AEEE-4B41-AA47-ECC993170F9E}" presName="spaceRect" presStyleCnt="0"/>
      <dgm:spPr/>
    </dgm:pt>
    <dgm:pt modelId="{720A7ECC-B1ED-48CF-B23D-8B1A9A3728DB}" type="pres">
      <dgm:prSet presAssocID="{81250367-AEEE-4B41-AA47-ECC993170F9E}" presName="textRect" presStyleLbl="revTx" presStyleIdx="1" presStyleCnt="5">
        <dgm:presLayoutVars>
          <dgm:chMax val="1"/>
          <dgm:chPref val="1"/>
        </dgm:presLayoutVars>
      </dgm:prSet>
      <dgm:spPr/>
    </dgm:pt>
    <dgm:pt modelId="{EC2099B0-D76B-499B-8887-E74EFB3CE58A}" type="pres">
      <dgm:prSet presAssocID="{015B8C3F-AA4A-4B41-AA67-42FA39994879}" presName="sibTrans" presStyleCnt="0"/>
      <dgm:spPr/>
    </dgm:pt>
    <dgm:pt modelId="{1EF1E58A-74C1-43C9-9BDA-DC1F22EA146F}" type="pres">
      <dgm:prSet presAssocID="{AEEE4F38-71C4-43E6-B0E7-925CFD4ADC80}" presName="compNode" presStyleCnt="0"/>
      <dgm:spPr/>
    </dgm:pt>
    <dgm:pt modelId="{94581FE5-6060-4F00-9F25-669959D4F77A}" type="pres">
      <dgm:prSet presAssocID="{AEEE4F38-71C4-43E6-B0E7-925CFD4ADC80}" presName="iconRect" presStyleLbl="node1" presStyleIdx="2" presStyleCnt="5" custLinFactNeighborX="25304" custLinFactNeighborY="-101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A9AC72-79CC-48B6-A9F9-315658A17261}" type="pres">
      <dgm:prSet presAssocID="{AEEE4F38-71C4-43E6-B0E7-925CFD4ADC80}" presName="spaceRect" presStyleCnt="0"/>
      <dgm:spPr/>
    </dgm:pt>
    <dgm:pt modelId="{2D5D0FC5-161C-4ABC-AFB5-1D566A19469B}" type="pres">
      <dgm:prSet presAssocID="{AEEE4F38-71C4-43E6-B0E7-925CFD4ADC80}" presName="textRect" presStyleLbl="revTx" presStyleIdx="2" presStyleCnt="5">
        <dgm:presLayoutVars>
          <dgm:chMax val="1"/>
          <dgm:chPref val="1"/>
        </dgm:presLayoutVars>
      </dgm:prSet>
      <dgm:spPr/>
    </dgm:pt>
    <dgm:pt modelId="{929755B8-E82F-4CC0-BFEA-7CC973119BEA}" type="pres">
      <dgm:prSet presAssocID="{42BF9BF8-FE21-4783-9A9F-BB7302A1F249}" presName="sibTrans" presStyleCnt="0"/>
      <dgm:spPr/>
    </dgm:pt>
    <dgm:pt modelId="{01322387-2DD5-4843-8FB1-3700AFB6768B}" type="pres">
      <dgm:prSet presAssocID="{E82825D1-86C0-4F88-9109-3918475B875F}" presName="compNode" presStyleCnt="0"/>
      <dgm:spPr/>
    </dgm:pt>
    <dgm:pt modelId="{08D9F248-61D3-40B8-8886-2EC06A5D1ECE}" type="pres">
      <dgm:prSet presAssocID="{E82825D1-86C0-4F88-9109-3918475B87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AEF5B7-C631-4993-86CC-208E28BED6E4}" type="pres">
      <dgm:prSet presAssocID="{E82825D1-86C0-4F88-9109-3918475B875F}" presName="spaceRect" presStyleCnt="0"/>
      <dgm:spPr/>
    </dgm:pt>
    <dgm:pt modelId="{0B52A206-8124-4D74-84BB-756767EAED23}" type="pres">
      <dgm:prSet presAssocID="{E82825D1-86C0-4F88-9109-3918475B875F}" presName="textRect" presStyleLbl="revTx" presStyleIdx="3" presStyleCnt="5">
        <dgm:presLayoutVars>
          <dgm:chMax val="1"/>
          <dgm:chPref val="1"/>
        </dgm:presLayoutVars>
      </dgm:prSet>
      <dgm:spPr/>
    </dgm:pt>
    <dgm:pt modelId="{44F3A495-0D30-4B6E-AD78-19D03D3F3867}" type="pres">
      <dgm:prSet presAssocID="{9D8646AF-2570-430D-93B2-2D399E4027DC}" presName="sibTrans" presStyleCnt="0"/>
      <dgm:spPr/>
    </dgm:pt>
    <dgm:pt modelId="{55131BAE-4ECF-4DED-9B39-9FC43CD8AA5C}" type="pres">
      <dgm:prSet presAssocID="{D4E3547F-4B4C-4E4E-B997-5F79F63B4091}" presName="compNode" presStyleCnt="0"/>
      <dgm:spPr/>
    </dgm:pt>
    <dgm:pt modelId="{288566AE-6AE1-4A13-997C-8CF53B425390}" type="pres">
      <dgm:prSet presAssocID="{D4E3547F-4B4C-4E4E-B997-5F79F63B40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E94D0B91-1EDC-4826-8777-CDD4A965E928}" type="pres">
      <dgm:prSet presAssocID="{D4E3547F-4B4C-4E4E-B997-5F79F63B4091}" presName="spaceRect" presStyleCnt="0"/>
      <dgm:spPr/>
    </dgm:pt>
    <dgm:pt modelId="{FBAE01E0-4F84-4818-8110-997CC9D48D94}" type="pres">
      <dgm:prSet presAssocID="{D4E3547F-4B4C-4E4E-B997-5F79F63B40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8B5E05-26DC-4746-93F9-8740B657A5A4}" type="presOf" srcId="{E82825D1-86C0-4F88-9109-3918475B875F}" destId="{0B52A206-8124-4D74-84BB-756767EAED23}" srcOrd="0" destOrd="0" presId="urn:microsoft.com/office/officeart/2018/2/layout/IconLabelList"/>
    <dgm:cxn modelId="{817E2E29-FF87-49EC-92B5-07A6C23C2573}" srcId="{F214E2CD-9E7F-449A-A4F2-652587FA6B4D}" destId="{D4E3547F-4B4C-4E4E-B997-5F79F63B4091}" srcOrd="4" destOrd="0" parTransId="{6921FF23-28DC-48F6-ABB2-F75E586809CC}" sibTransId="{A323A1AE-1A26-411F-B74C-FF1CCB1E426B}"/>
    <dgm:cxn modelId="{5F3D2D2D-0B8C-4620-8408-30553247BAEF}" type="presOf" srcId="{F80ED8B1-0B13-4F15-9973-4615800DD1C2}" destId="{F0CFBC43-E9E7-43F8-BABC-B50BC2D11F7F}" srcOrd="0" destOrd="0" presId="urn:microsoft.com/office/officeart/2018/2/layout/IconLabelList"/>
    <dgm:cxn modelId="{86667633-0D5E-4921-940C-D69626B10051}" type="presOf" srcId="{AEEE4F38-71C4-43E6-B0E7-925CFD4ADC80}" destId="{2D5D0FC5-161C-4ABC-AFB5-1D566A19469B}" srcOrd="0" destOrd="0" presId="urn:microsoft.com/office/officeart/2018/2/layout/IconLabelList"/>
    <dgm:cxn modelId="{795DC566-68E3-4B45-8768-8831E339051B}" type="presOf" srcId="{D4E3547F-4B4C-4E4E-B997-5F79F63B4091}" destId="{FBAE01E0-4F84-4818-8110-997CC9D48D94}" srcOrd="0" destOrd="0" presId="urn:microsoft.com/office/officeart/2018/2/layout/IconLabelList"/>
    <dgm:cxn modelId="{CFA9FE55-6BC2-4488-A79D-B7885D65FBC8}" srcId="{F214E2CD-9E7F-449A-A4F2-652587FA6B4D}" destId="{AEEE4F38-71C4-43E6-B0E7-925CFD4ADC80}" srcOrd="2" destOrd="0" parTransId="{A432CC5F-C043-4003-A345-533662E5D56D}" sibTransId="{42BF9BF8-FE21-4783-9A9F-BB7302A1F249}"/>
    <dgm:cxn modelId="{1CAFD19C-1E25-4666-8D67-5B80C359C65A}" srcId="{F214E2CD-9E7F-449A-A4F2-652587FA6B4D}" destId="{F80ED8B1-0B13-4F15-9973-4615800DD1C2}" srcOrd="0" destOrd="0" parTransId="{324A144C-A7E0-4432-AC37-A758B3A9F435}" sibTransId="{4634B2A9-C7A4-408A-909E-FA9CDE49423F}"/>
    <dgm:cxn modelId="{C615ACBF-A957-4951-8B46-57CC5E26EB97}" type="presOf" srcId="{81250367-AEEE-4B41-AA47-ECC993170F9E}" destId="{720A7ECC-B1ED-48CF-B23D-8B1A9A3728DB}" srcOrd="0" destOrd="0" presId="urn:microsoft.com/office/officeart/2018/2/layout/IconLabelList"/>
    <dgm:cxn modelId="{77F4E8C6-3618-4940-823C-7FB49A0D699A}" srcId="{F214E2CD-9E7F-449A-A4F2-652587FA6B4D}" destId="{81250367-AEEE-4B41-AA47-ECC993170F9E}" srcOrd="1" destOrd="0" parTransId="{A40F81C7-9887-4253-8590-E24785349F4F}" sibTransId="{015B8C3F-AA4A-4B41-AA67-42FA39994879}"/>
    <dgm:cxn modelId="{8A63FBC7-9E62-4213-B5DC-D6F6709014EA}" type="presOf" srcId="{F214E2CD-9E7F-449A-A4F2-652587FA6B4D}" destId="{F27F1338-A55B-4705-B232-DD02CCC54BA8}" srcOrd="0" destOrd="0" presId="urn:microsoft.com/office/officeart/2018/2/layout/IconLabelList"/>
    <dgm:cxn modelId="{55B4D7D9-94B9-486A-8E81-74A73750DD65}" srcId="{F214E2CD-9E7F-449A-A4F2-652587FA6B4D}" destId="{E82825D1-86C0-4F88-9109-3918475B875F}" srcOrd="3" destOrd="0" parTransId="{5F761D22-F0D3-434C-B8BE-C819773575BF}" sibTransId="{9D8646AF-2570-430D-93B2-2D399E4027DC}"/>
    <dgm:cxn modelId="{F49536F7-A132-412E-A03B-2B8BDCDB12E6}" type="presParOf" srcId="{F27F1338-A55B-4705-B232-DD02CCC54BA8}" destId="{C5E504AE-51E2-421E-B9E2-AA2CAD125EB6}" srcOrd="0" destOrd="0" presId="urn:microsoft.com/office/officeart/2018/2/layout/IconLabelList"/>
    <dgm:cxn modelId="{B3392EDA-1CF6-4900-B98E-5857D40FFE53}" type="presParOf" srcId="{C5E504AE-51E2-421E-B9E2-AA2CAD125EB6}" destId="{24FD068A-1C7A-4FBA-A7F8-23B3B134CBAB}" srcOrd="0" destOrd="0" presId="urn:microsoft.com/office/officeart/2018/2/layout/IconLabelList"/>
    <dgm:cxn modelId="{87F35D31-7789-4226-966C-686B53B0CE5F}" type="presParOf" srcId="{C5E504AE-51E2-421E-B9E2-AA2CAD125EB6}" destId="{2276298C-5696-45BC-B553-075F9B50189C}" srcOrd="1" destOrd="0" presId="urn:microsoft.com/office/officeart/2018/2/layout/IconLabelList"/>
    <dgm:cxn modelId="{BF12E50B-13AC-4E86-97EE-4D80BEF0F339}" type="presParOf" srcId="{C5E504AE-51E2-421E-B9E2-AA2CAD125EB6}" destId="{F0CFBC43-E9E7-43F8-BABC-B50BC2D11F7F}" srcOrd="2" destOrd="0" presId="urn:microsoft.com/office/officeart/2018/2/layout/IconLabelList"/>
    <dgm:cxn modelId="{A32CCEFE-9BEB-4360-A735-1F74CD27CDAA}" type="presParOf" srcId="{F27F1338-A55B-4705-B232-DD02CCC54BA8}" destId="{FCD9980F-236A-4979-9FAC-7DE27C48031B}" srcOrd="1" destOrd="0" presId="urn:microsoft.com/office/officeart/2018/2/layout/IconLabelList"/>
    <dgm:cxn modelId="{255842D3-C262-4A96-B0C6-EB7DAAC0B358}" type="presParOf" srcId="{F27F1338-A55B-4705-B232-DD02CCC54BA8}" destId="{11446897-1FB5-4758-A494-47E429DC6169}" srcOrd="2" destOrd="0" presId="urn:microsoft.com/office/officeart/2018/2/layout/IconLabelList"/>
    <dgm:cxn modelId="{3A70D914-60BC-4500-BBD1-CB90BA734595}" type="presParOf" srcId="{11446897-1FB5-4758-A494-47E429DC6169}" destId="{0FB488B2-EB72-450F-A43C-20FFA2DCFBFB}" srcOrd="0" destOrd="0" presId="urn:microsoft.com/office/officeart/2018/2/layout/IconLabelList"/>
    <dgm:cxn modelId="{6537AE68-8546-453C-A981-D24EFE837EB1}" type="presParOf" srcId="{11446897-1FB5-4758-A494-47E429DC6169}" destId="{37FDEFD0-5E50-451D-AE88-474EF2896002}" srcOrd="1" destOrd="0" presId="urn:microsoft.com/office/officeart/2018/2/layout/IconLabelList"/>
    <dgm:cxn modelId="{786F4301-C7B1-4148-BC7F-14F273BE3B32}" type="presParOf" srcId="{11446897-1FB5-4758-A494-47E429DC6169}" destId="{720A7ECC-B1ED-48CF-B23D-8B1A9A3728DB}" srcOrd="2" destOrd="0" presId="urn:microsoft.com/office/officeart/2018/2/layout/IconLabelList"/>
    <dgm:cxn modelId="{31C8C678-52FD-44DF-862C-41EFE2BA4A8E}" type="presParOf" srcId="{F27F1338-A55B-4705-B232-DD02CCC54BA8}" destId="{EC2099B0-D76B-499B-8887-E74EFB3CE58A}" srcOrd="3" destOrd="0" presId="urn:microsoft.com/office/officeart/2018/2/layout/IconLabelList"/>
    <dgm:cxn modelId="{FB67FE24-92A5-4DA7-B5B4-E1119DB23CBC}" type="presParOf" srcId="{F27F1338-A55B-4705-B232-DD02CCC54BA8}" destId="{1EF1E58A-74C1-43C9-9BDA-DC1F22EA146F}" srcOrd="4" destOrd="0" presId="urn:microsoft.com/office/officeart/2018/2/layout/IconLabelList"/>
    <dgm:cxn modelId="{5E4DFE4D-7911-4035-8C3E-8F95B676EC81}" type="presParOf" srcId="{1EF1E58A-74C1-43C9-9BDA-DC1F22EA146F}" destId="{94581FE5-6060-4F00-9F25-669959D4F77A}" srcOrd="0" destOrd="0" presId="urn:microsoft.com/office/officeart/2018/2/layout/IconLabelList"/>
    <dgm:cxn modelId="{FC5A2A09-3FF2-404B-A11B-3E346BF5B1F5}" type="presParOf" srcId="{1EF1E58A-74C1-43C9-9BDA-DC1F22EA146F}" destId="{08A9AC72-79CC-48B6-A9F9-315658A17261}" srcOrd="1" destOrd="0" presId="urn:microsoft.com/office/officeart/2018/2/layout/IconLabelList"/>
    <dgm:cxn modelId="{4008ACFF-9902-485E-B0ED-809E54253400}" type="presParOf" srcId="{1EF1E58A-74C1-43C9-9BDA-DC1F22EA146F}" destId="{2D5D0FC5-161C-4ABC-AFB5-1D566A19469B}" srcOrd="2" destOrd="0" presId="urn:microsoft.com/office/officeart/2018/2/layout/IconLabelList"/>
    <dgm:cxn modelId="{FD5F177E-FACF-4C79-B58F-FBE664FBE807}" type="presParOf" srcId="{F27F1338-A55B-4705-B232-DD02CCC54BA8}" destId="{929755B8-E82F-4CC0-BFEA-7CC973119BEA}" srcOrd="5" destOrd="0" presId="urn:microsoft.com/office/officeart/2018/2/layout/IconLabelList"/>
    <dgm:cxn modelId="{0558C0B3-3477-4208-B2A5-A8594CFB7D8C}" type="presParOf" srcId="{F27F1338-A55B-4705-B232-DD02CCC54BA8}" destId="{01322387-2DD5-4843-8FB1-3700AFB6768B}" srcOrd="6" destOrd="0" presId="urn:microsoft.com/office/officeart/2018/2/layout/IconLabelList"/>
    <dgm:cxn modelId="{5888EF49-B719-486A-8EE3-8AD85E217468}" type="presParOf" srcId="{01322387-2DD5-4843-8FB1-3700AFB6768B}" destId="{08D9F248-61D3-40B8-8886-2EC06A5D1ECE}" srcOrd="0" destOrd="0" presId="urn:microsoft.com/office/officeart/2018/2/layout/IconLabelList"/>
    <dgm:cxn modelId="{9C7FA188-4CDA-4040-965D-B8C468B18F85}" type="presParOf" srcId="{01322387-2DD5-4843-8FB1-3700AFB6768B}" destId="{06AEF5B7-C631-4993-86CC-208E28BED6E4}" srcOrd="1" destOrd="0" presId="urn:microsoft.com/office/officeart/2018/2/layout/IconLabelList"/>
    <dgm:cxn modelId="{41638C8E-1D2F-45CA-8286-0BDCD0E07F91}" type="presParOf" srcId="{01322387-2DD5-4843-8FB1-3700AFB6768B}" destId="{0B52A206-8124-4D74-84BB-756767EAED23}" srcOrd="2" destOrd="0" presId="urn:microsoft.com/office/officeart/2018/2/layout/IconLabelList"/>
    <dgm:cxn modelId="{B180DCD7-FFF6-4A69-95CF-20B6686B7633}" type="presParOf" srcId="{F27F1338-A55B-4705-B232-DD02CCC54BA8}" destId="{44F3A495-0D30-4B6E-AD78-19D03D3F3867}" srcOrd="7" destOrd="0" presId="urn:microsoft.com/office/officeart/2018/2/layout/IconLabelList"/>
    <dgm:cxn modelId="{24DFAC65-C1F6-41F4-AF4E-97CEEDDD2E2B}" type="presParOf" srcId="{F27F1338-A55B-4705-B232-DD02CCC54BA8}" destId="{55131BAE-4ECF-4DED-9B39-9FC43CD8AA5C}" srcOrd="8" destOrd="0" presId="urn:microsoft.com/office/officeart/2018/2/layout/IconLabelList"/>
    <dgm:cxn modelId="{6BE7EC82-763C-43E7-BFA7-CE949804D50B}" type="presParOf" srcId="{55131BAE-4ECF-4DED-9B39-9FC43CD8AA5C}" destId="{288566AE-6AE1-4A13-997C-8CF53B425390}" srcOrd="0" destOrd="0" presId="urn:microsoft.com/office/officeart/2018/2/layout/IconLabelList"/>
    <dgm:cxn modelId="{9F896DE1-4793-444A-A5A8-8CD98950ECA4}" type="presParOf" srcId="{55131BAE-4ECF-4DED-9B39-9FC43CD8AA5C}" destId="{E94D0B91-1EDC-4826-8777-CDD4A965E928}" srcOrd="1" destOrd="0" presId="urn:microsoft.com/office/officeart/2018/2/layout/IconLabelList"/>
    <dgm:cxn modelId="{503812FF-3F9C-42E2-A683-FA6A7C92F223}" type="presParOf" srcId="{55131BAE-4ECF-4DED-9B39-9FC43CD8AA5C}" destId="{FBAE01E0-4F84-4818-8110-997CC9D48D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3B147-753B-4CC4-A4A2-7621575FD3F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C9C4DA-0F81-43E2-B4D8-0870334BEE06}">
      <dgm:prSet/>
      <dgm:spPr/>
      <dgm:t>
        <a:bodyPr/>
        <a:lstStyle/>
        <a:p>
          <a:pPr>
            <a:defRPr cap="all"/>
          </a:pPr>
          <a:r>
            <a:rPr lang="es-ES"/>
            <a:t>MyGameList es una aplicación creada en GameMaker que, mediante distintas  bases de datos creadas por nosotros para optimizar en la medida de lo posible la realización de operaciones.</a:t>
          </a:r>
          <a:endParaRPr lang="en-US"/>
        </a:p>
      </dgm:t>
    </dgm:pt>
    <dgm:pt modelId="{4F03F5E0-945E-4A04-BA03-0D1317220228}" type="parTrans" cxnId="{1281A332-71B6-4B6D-8DE9-5790B4AB95BC}">
      <dgm:prSet/>
      <dgm:spPr/>
      <dgm:t>
        <a:bodyPr/>
        <a:lstStyle/>
        <a:p>
          <a:endParaRPr lang="en-US"/>
        </a:p>
      </dgm:t>
    </dgm:pt>
    <dgm:pt modelId="{4A2E34F8-8BE5-4A31-9B74-FEB9FB14F690}" type="sibTrans" cxnId="{1281A332-71B6-4B6D-8DE9-5790B4AB95BC}">
      <dgm:prSet/>
      <dgm:spPr/>
      <dgm:t>
        <a:bodyPr/>
        <a:lstStyle/>
        <a:p>
          <a:endParaRPr lang="en-US"/>
        </a:p>
      </dgm:t>
    </dgm:pt>
    <dgm:pt modelId="{C97741EA-7222-42DE-B6CC-306AAE05BC2C}">
      <dgm:prSet/>
      <dgm:spPr/>
      <dgm:t>
        <a:bodyPr/>
        <a:lstStyle/>
        <a:p>
          <a:pPr>
            <a:defRPr cap="all"/>
          </a:pPr>
          <a:r>
            <a:rPr lang="es-ES"/>
            <a:t>El programa GameMaker es un programa especializado en la creación de software interactivo, utilizando como lenguaje una mezcla entre C y Java </a:t>
          </a:r>
          <a:endParaRPr lang="en-US"/>
        </a:p>
      </dgm:t>
    </dgm:pt>
    <dgm:pt modelId="{31F84B3A-5C8E-4506-B821-CDA932FDD292}" type="parTrans" cxnId="{9595879D-E3C0-4569-9AE2-76DB24C2E653}">
      <dgm:prSet/>
      <dgm:spPr/>
      <dgm:t>
        <a:bodyPr/>
        <a:lstStyle/>
        <a:p>
          <a:endParaRPr lang="en-US"/>
        </a:p>
      </dgm:t>
    </dgm:pt>
    <dgm:pt modelId="{287A7904-708B-4B5B-B75B-6973D5F0E3D0}" type="sibTrans" cxnId="{9595879D-E3C0-4569-9AE2-76DB24C2E653}">
      <dgm:prSet/>
      <dgm:spPr/>
      <dgm:t>
        <a:bodyPr/>
        <a:lstStyle/>
        <a:p>
          <a:endParaRPr lang="en-US"/>
        </a:p>
      </dgm:t>
    </dgm:pt>
    <dgm:pt modelId="{6DCD140A-6230-4A11-B231-331C2DFA8B29}" type="pres">
      <dgm:prSet presAssocID="{AF83B147-753B-4CC4-A4A2-7621575FD3FF}" presName="root" presStyleCnt="0">
        <dgm:presLayoutVars>
          <dgm:dir/>
          <dgm:resizeHandles val="exact"/>
        </dgm:presLayoutVars>
      </dgm:prSet>
      <dgm:spPr/>
    </dgm:pt>
    <dgm:pt modelId="{EE5D24CF-22DC-4E75-9D24-911DE9BA33CC}" type="pres">
      <dgm:prSet presAssocID="{10C9C4DA-0F81-43E2-B4D8-0870334BEE06}" presName="compNode" presStyleCnt="0"/>
      <dgm:spPr/>
    </dgm:pt>
    <dgm:pt modelId="{DA025F24-B063-4103-B489-9C7CD5892FFD}" type="pres">
      <dgm:prSet presAssocID="{10C9C4DA-0F81-43E2-B4D8-0870334BEE06}" presName="iconBgRect" presStyleLbl="bgShp" presStyleIdx="0" presStyleCnt="2"/>
      <dgm:spPr/>
    </dgm:pt>
    <dgm:pt modelId="{5F802FC7-1743-4DAE-B251-3F47900D05D6}" type="pres">
      <dgm:prSet presAssocID="{10C9C4DA-0F81-43E2-B4D8-0870334BEE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3C865B-B8EA-4A91-A4A2-4047B03A2F2E}" type="pres">
      <dgm:prSet presAssocID="{10C9C4DA-0F81-43E2-B4D8-0870334BEE06}" presName="spaceRect" presStyleCnt="0"/>
      <dgm:spPr/>
    </dgm:pt>
    <dgm:pt modelId="{DFAB799E-9B25-446D-B570-42BDFD56137D}" type="pres">
      <dgm:prSet presAssocID="{10C9C4DA-0F81-43E2-B4D8-0870334BEE06}" presName="textRect" presStyleLbl="revTx" presStyleIdx="0" presStyleCnt="2">
        <dgm:presLayoutVars>
          <dgm:chMax val="1"/>
          <dgm:chPref val="1"/>
        </dgm:presLayoutVars>
      </dgm:prSet>
      <dgm:spPr/>
    </dgm:pt>
    <dgm:pt modelId="{B6F05EF7-5544-48A9-9B1C-1DF70F44354B}" type="pres">
      <dgm:prSet presAssocID="{4A2E34F8-8BE5-4A31-9B74-FEB9FB14F690}" presName="sibTrans" presStyleCnt="0"/>
      <dgm:spPr/>
    </dgm:pt>
    <dgm:pt modelId="{419FFEE7-34BC-4F8F-B6AB-4234BE97DB27}" type="pres">
      <dgm:prSet presAssocID="{C97741EA-7222-42DE-B6CC-306AAE05BC2C}" presName="compNode" presStyleCnt="0"/>
      <dgm:spPr/>
    </dgm:pt>
    <dgm:pt modelId="{BE78CD6B-9952-4DD2-86A4-36629A82DDF5}" type="pres">
      <dgm:prSet presAssocID="{C97741EA-7222-42DE-B6CC-306AAE05BC2C}" presName="iconBgRect" presStyleLbl="bgShp" presStyleIdx="1" presStyleCnt="2"/>
      <dgm:spPr/>
    </dgm:pt>
    <dgm:pt modelId="{48091987-BC79-487C-A867-431003DA40D7}" type="pres">
      <dgm:prSet presAssocID="{C97741EA-7222-42DE-B6CC-306AAE05BC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7F2012-E4B2-444A-A3CC-4110A48EB415}" type="pres">
      <dgm:prSet presAssocID="{C97741EA-7222-42DE-B6CC-306AAE05BC2C}" presName="spaceRect" presStyleCnt="0"/>
      <dgm:spPr/>
    </dgm:pt>
    <dgm:pt modelId="{ADB7E443-342F-4AC7-B5CE-69B8ABF775D9}" type="pres">
      <dgm:prSet presAssocID="{C97741EA-7222-42DE-B6CC-306AAE05BC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859C01-245F-4859-8A02-0842B2A6DF4D}" type="presOf" srcId="{10C9C4DA-0F81-43E2-B4D8-0870334BEE06}" destId="{DFAB799E-9B25-446D-B570-42BDFD56137D}" srcOrd="0" destOrd="0" presId="urn:microsoft.com/office/officeart/2018/5/layout/IconCircleLabelList"/>
    <dgm:cxn modelId="{1281A332-71B6-4B6D-8DE9-5790B4AB95BC}" srcId="{AF83B147-753B-4CC4-A4A2-7621575FD3FF}" destId="{10C9C4DA-0F81-43E2-B4D8-0870334BEE06}" srcOrd="0" destOrd="0" parTransId="{4F03F5E0-945E-4A04-BA03-0D1317220228}" sibTransId="{4A2E34F8-8BE5-4A31-9B74-FEB9FB14F690}"/>
    <dgm:cxn modelId="{091AEB52-C299-4224-A70C-7BAB569742D1}" type="presOf" srcId="{C97741EA-7222-42DE-B6CC-306AAE05BC2C}" destId="{ADB7E443-342F-4AC7-B5CE-69B8ABF775D9}" srcOrd="0" destOrd="0" presId="urn:microsoft.com/office/officeart/2018/5/layout/IconCircleLabelList"/>
    <dgm:cxn modelId="{8B7D7D7B-03F8-40C0-8B4D-7F190610D5D7}" type="presOf" srcId="{AF83B147-753B-4CC4-A4A2-7621575FD3FF}" destId="{6DCD140A-6230-4A11-B231-331C2DFA8B29}" srcOrd="0" destOrd="0" presId="urn:microsoft.com/office/officeart/2018/5/layout/IconCircleLabelList"/>
    <dgm:cxn modelId="{9595879D-E3C0-4569-9AE2-76DB24C2E653}" srcId="{AF83B147-753B-4CC4-A4A2-7621575FD3FF}" destId="{C97741EA-7222-42DE-B6CC-306AAE05BC2C}" srcOrd="1" destOrd="0" parTransId="{31F84B3A-5C8E-4506-B821-CDA932FDD292}" sibTransId="{287A7904-708B-4B5B-B75B-6973D5F0E3D0}"/>
    <dgm:cxn modelId="{0FB82F51-3025-418F-9A45-0900C68121FD}" type="presParOf" srcId="{6DCD140A-6230-4A11-B231-331C2DFA8B29}" destId="{EE5D24CF-22DC-4E75-9D24-911DE9BA33CC}" srcOrd="0" destOrd="0" presId="urn:microsoft.com/office/officeart/2018/5/layout/IconCircleLabelList"/>
    <dgm:cxn modelId="{3273B6AB-2764-4BA9-85A6-4EA08FF9223F}" type="presParOf" srcId="{EE5D24CF-22DC-4E75-9D24-911DE9BA33CC}" destId="{DA025F24-B063-4103-B489-9C7CD5892FFD}" srcOrd="0" destOrd="0" presId="urn:microsoft.com/office/officeart/2018/5/layout/IconCircleLabelList"/>
    <dgm:cxn modelId="{7D7F6392-03F2-40E1-869C-315801FF2632}" type="presParOf" srcId="{EE5D24CF-22DC-4E75-9D24-911DE9BA33CC}" destId="{5F802FC7-1743-4DAE-B251-3F47900D05D6}" srcOrd="1" destOrd="0" presId="urn:microsoft.com/office/officeart/2018/5/layout/IconCircleLabelList"/>
    <dgm:cxn modelId="{E27188D9-A66C-4B82-BCBF-81677D03FABE}" type="presParOf" srcId="{EE5D24CF-22DC-4E75-9D24-911DE9BA33CC}" destId="{7E3C865B-B8EA-4A91-A4A2-4047B03A2F2E}" srcOrd="2" destOrd="0" presId="urn:microsoft.com/office/officeart/2018/5/layout/IconCircleLabelList"/>
    <dgm:cxn modelId="{A2AC3B74-4202-48B9-80DC-601A623007A2}" type="presParOf" srcId="{EE5D24CF-22DC-4E75-9D24-911DE9BA33CC}" destId="{DFAB799E-9B25-446D-B570-42BDFD56137D}" srcOrd="3" destOrd="0" presId="urn:microsoft.com/office/officeart/2018/5/layout/IconCircleLabelList"/>
    <dgm:cxn modelId="{E2F2F816-88CA-4721-8CAD-E3553181F985}" type="presParOf" srcId="{6DCD140A-6230-4A11-B231-331C2DFA8B29}" destId="{B6F05EF7-5544-48A9-9B1C-1DF70F44354B}" srcOrd="1" destOrd="0" presId="urn:microsoft.com/office/officeart/2018/5/layout/IconCircleLabelList"/>
    <dgm:cxn modelId="{EA089B11-6C48-46C1-A3F1-AD0FF8844EFF}" type="presParOf" srcId="{6DCD140A-6230-4A11-B231-331C2DFA8B29}" destId="{419FFEE7-34BC-4F8F-B6AB-4234BE97DB27}" srcOrd="2" destOrd="0" presId="urn:microsoft.com/office/officeart/2018/5/layout/IconCircleLabelList"/>
    <dgm:cxn modelId="{0C9BD723-307D-47C0-9E11-326302D4F710}" type="presParOf" srcId="{419FFEE7-34BC-4F8F-B6AB-4234BE97DB27}" destId="{BE78CD6B-9952-4DD2-86A4-36629A82DDF5}" srcOrd="0" destOrd="0" presId="urn:microsoft.com/office/officeart/2018/5/layout/IconCircleLabelList"/>
    <dgm:cxn modelId="{9B78F5D9-BDCA-4EA8-B2E9-33BB85B48FB8}" type="presParOf" srcId="{419FFEE7-34BC-4F8F-B6AB-4234BE97DB27}" destId="{48091987-BC79-487C-A867-431003DA40D7}" srcOrd="1" destOrd="0" presId="urn:microsoft.com/office/officeart/2018/5/layout/IconCircleLabelList"/>
    <dgm:cxn modelId="{7E7D8F71-62E6-408E-8BF7-46EED241CEE4}" type="presParOf" srcId="{419FFEE7-34BC-4F8F-B6AB-4234BE97DB27}" destId="{C47F2012-E4B2-444A-A3CC-4110A48EB415}" srcOrd="2" destOrd="0" presId="urn:microsoft.com/office/officeart/2018/5/layout/IconCircleLabelList"/>
    <dgm:cxn modelId="{59266E46-169A-4E5B-A8B7-5D93E5E824AC}" type="presParOf" srcId="{419FFEE7-34BC-4F8F-B6AB-4234BE97DB27}" destId="{ADB7E443-342F-4AC7-B5CE-69B8ABF77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068A-1C7A-4FBA-A7F8-23B3B134CBAB}">
      <dsp:nvSpPr>
        <dsp:cNvPr id="0" name=""/>
        <dsp:cNvSpPr/>
      </dsp:nvSpPr>
      <dsp:spPr>
        <a:xfrm>
          <a:off x="72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CFBC43-E9E7-43F8-BABC-B50BC2D11F7F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Llevar la cuenta de los videojuegos que hemos jugado. </a:t>
          </a:r>
          <a:endParaRPr lang="en-US" sz="1200" kern="1200"/>
        </a:p>
      </dsp:txBody>
      <dsp:txXfrm>
        <a:off x="231437" y="1607700"/>
        <a:ext cx="1800000" cy="720000"/>
      </dsp:txXfrm>
    </dsp:sp>
    <dsp:sp modelId="{0FB488B2-EB72-450F-A43C-20FFA2DCFBFB}">
      <dsp:nvSpPr>
        <dsp:cNvPr id="0" name=""/>
        <dsp:cNvSpPr/>
      </dsp:nvSpPr>
      <dsp:spPr>
        <a:xfrm>
          <a:off x="2841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0A7ECC-B1ED-48CF-B23D-8B1A9A3728DB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número de horas que le hemos dedicado a cada juego. </a:t>
          </a:r>
          <a:endParaRPr lang="en-US" sz="1200" kern="1200"/>
        </a:p>
      </dsp:txBody>
      <dsp:txXfrm>
        <a:off x="2346437" y="1607700"/>
        <a:ext cx="1800000" cy="720000"/>
      </dsp:txXfrm>
    </dsp:sp>
    <dsp:sp modelId="{94581FE5-6060-4F00-9F25-669959D4F77A}">
      <dsp:nvSpPr>
        <dsp:cNvPr id="0" name=""/>
        <dsp:cNvSpPr/>
      </dsp:nvSpPr>
      <dsp:spPr>
        <a:xfrm>
          <a:off x="5161399" y="4093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D0FC5-161C-4ABC-AFB5-1D566A19469B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estado en el que se encuentra  cada juego (terminado, actualmente jugando, abandonado…).</a:t>
          </a:r>
          <a:endParaRPr lang="en-US" sz="1200" kern="1200"/>
        </a:p>
      </dsp:txBody>
      <dsp:txXfrm>
        <a:off x="4461437" y="1607700"/>
        <a:ext cx="1800000" cy="720000"/>
      </dsp:txXfrm>
    </dsp:sp>
    <dsp:sp modelId="{08D9F248-61D3-40B8-8886-2EC06A5D1ECE}">
      <dsp:nvSpPr>
        <dsp:cNvPr id="0" name=""/>
        <dsp:cNvSpPr/>
      </dsp:nvSpPr>
      <dsp:spPr>
        <a:xfrm>
          <a:off x="17839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A206-8124-4D74-84BB-756767EAED23}">
      <dsp:nvSpPr>
        <dsp:cNvPr id="0" name=""/>
        <dsp:cNvSpPr/>
      </dsp:nvSpPr>
      <dsp:spPr>
        <a:xfrm>
          <a:off x="12889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Conocer las opiniones del resto de usuarios sobre cada videojuego.</a:t>
          </a:r>
          <a:endParaRPr lang="en-US" sz="1200" kern="1200"/>
        </a:p>
      </dsp:txBody>
      <dsp:txXfrm>
        <a:off x="1288937" y="3894024"/>
        <a:ext cx="1800000" cy="720000"/>
      </dsp:txXfrm>
    </dsp:sp>
    <dsp:sp modelId="{288566AE-6AE1-4A13-997C-8CF53B425390}">
      <dsp:nvSpPr>
        <dsp:cNvPr id="0" name=""/>
        <dsp:cNvSpPr/>
      </dsp:nvSpPr>
      <dsp:spPr>
        <a:xfrm>
          <a:off x="38989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E01E0-4F84-4818-8110-997CC9D48D94}">
      <dsp:nvSpPr>
        <dsp:cNvPr id="0" name=""/>
        <dsp:cNvSpPr/>
      </dsp:nvSpPr>
      <dsp:spPr>
        <a:xfrm>
          <a:off x="34039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Conocer la puntuación media otorgada por los usuarios a un videojuego</a:t>
          </a:r>
          <a:endParaRPr lang="en-US" sz="1200" kern="1200"/>
        </a:p>
      </dsp:txBody>
      <dsp:txXfrm>
        <a:off x="3403937" y="389402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25F24-B063-4103-B489-9C7CD5892FFD}">
      <dsp:nvSpPr>
        <dsp:cNvPr id="0" name=""/>
        <dsp:cNvSpPr/>
      </dsp:nvSpPr>
      <dsp:spPr>
        <a:xfrm>
          <a:off x="2310800" y="7068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802FC7-1743-4DAE-B251-3F47900D05D6}">
      <dsp:nvSpPr>
        <dsp:cNvPr id="0" name=""/>
        <dsp:cNvSpPr/>
      </dsp:nvSpPr>
      <dsp:spPr>
        <a:xfrm>
          <a:off x="2683737" y="38000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B799E-9B25-446D-B570-42BDFD56137D}">
      <dsp:nvSpPr>
        <dsp:cNvPr id="0" name=""/>
        <dsp:cNvSpPr/>
      </dsp:nvSpPr>
      <dsp:spPr>
        <a:xfrm>
          <a:off x="1751393" y="2302069"/>
          <a:ext cx="286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MyGameList es una aplicación creada en GameMaker que, mediante distintas  bases de datos creadas por nosotros para optimizar en la medida de lo posible la realización de operaciones.</a:t>
          </a:r>
          <a:endParaRPr lang="en-US" sz="1100" kern="1200"/>
        </a:p>
      </dsp:txBody>
      <dsp:txXfrm>
        <a:off x="1751393" y="2302069"/>
        <a:ext cx="2868750" cy="787500"/>
      </dsp:txXfrm>
    </dsp:sp>
    <dsp:sp modelId="{BE78CD6B-9952-4DD2-86A4-36629A82DDF5}">
      <dsp:nvSpPr>
        <dsp:cNvPr id="0" name=""/>
        <dsp:cNvSpPr/>
      </dsp:nvSpPr>
      <dsp:spPr>
        <a:xfrm>
          <a:off x="5681581" y="7068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91987-BC79-487C-A867-431003DA40D7}">
      <dsp:nvSpPr>
        <dsp:cNvPr id="0" name=""/>
        <dsp:cNvSpPr/>
      </dsp:nvSpPr>
      <dsp:spPr>
        <a:xfrm>
          <a:off x="6054518" y="38000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7E443-342F-4AC7-B5CE-69B8ABF775D9}">
      <dsp:nvSpPr>
        <dsp:cNvPr id="0" name=""/>
        <dsp:cNvSpPr/>
      </dsp:nvSpPr>
      <dsp:spPr>
        <a:xfrm>
          <a:off x="5122175" y="2302069"/>
          <a:ext cx="286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programa GameMaker es un programa especializado en la creación de software interactivo, utilizando como lenguaje una mezcla entre C y Java </a:t>
          </a:r>
          <a:endParaRPr lang="en-US" sz="1100" kern="1200"/>
        </a:p>
      </dsp:txBody>
      <dsp:txXfrm>
        <a:off x="5122175" y="2302069"/>
        <a:ext cx="28687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2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24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89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88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75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17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99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7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3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3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71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3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21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4EE47A-A895-4BBB-814A-7984F408069E}" type="datetimeFigureOut">
              <a:rPr lang="es-ES" smtClean="0"/>
              <a:t>09/01/2019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A960B-D471-475E-8B11-C4B7D91B5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00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68756-B228-4090-B6C7-CB34899EB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MyGameList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EC63CA-4463-498A-A4D7-3E6087B0C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Práctica realizada por el estudio </a:t>
            </a:r>
            <a:r>
              <a:rPr lang="es-ES" dirty="0" err="1"/>
              <a:t>TPhantomThieves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5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085D-A8BE-4C67-996D-824712BB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75" y="5311066"/>
            <a:ext cx="10018713" cy="1752599"/>
          </a:xfrm>
        </p:spPr>
        <p:txBody>
          <a:bodyPr/>
          <a:lstStyle/>
          <a:p>
            <a:r>
              <a:rPr lang="es-ES" dirty="0"/>
              <a:t>Primer Sprint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3A06A2-0F6E-485A-90F7-CC38FB5E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95" y="246859"/>
            <a:ext cx="8025275" cy="2048884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6A8639-E3DC-4CD3-9391-7218D1B4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59" y="2734684"/>
            <a:ext cx="8021311" cy="244445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584FA7-77D9-4EB5-83C2-28754EDFC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83333" y="2295743"/>
            <a:ext cx="1982" cy="43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6868-200A-4176-83DA-E825528E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92" y="-300849"/>
            <a:ext cx="10018713" cy="1752599"/>
          </a:xfrm>
        </p:spPr>
        <p:txBody>
          <a:bodyPr/>
          <a:lstStyle/>
          <a:p>
            <a:r>
              <a:rPr lang="es-ES" dirty="0"/>
              <a:t>Primer Sprint (III)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09ACB8-4760-49B5-9CCC-B49E1BB5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8" y="1079770"/>
            <a:ext cx="8029228" cy="2132408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F4A735-C90C-4C22-9191-0B97A1FE0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8" y="3932786"/>
            <a:ext cx="8038454" cy="253157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AF2295-EEC4-4852-B0CF-25FE8D5638B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59462" y="3212178"/>
            <a:ext cx="4613" cy="72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9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31FA-3AB0-4521-8838-09817E94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81740"/>
            <a:ext cx="10018713" cy="1752599"/>
          </a:xfrm>
        </p:spPr>
        <p:txBody>
          <a:bodyPr/>
          <a:lstStyle/>
          <a:p>
            <a:r>
              <a:rPr lang="es-ES" dirty="0"/>
              <a:t>Segundo Sprint (I)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64B99-86F0-4E24-9860-DA244BC1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06" y="1127141"/>
            <a:ext cx="9482585" cy="23018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F8F5D3-48BC-4C71-9080-03D4C7BB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05" y="4078300"/>
            <a:ext cx="9482585" cy="230185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674874A-A1AA-49FE-8CB1-4946E2C7F33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6095998" y="3429000"/>
            <a:ext cx="1" cy="6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DCB17-91E3-4A14-8D97-513AAF8B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497497"/>
            <a:ext cx="10018713" cy="1752599"/>
          </a:xfrm>
        </p:spPr>
        <p:txBody>
          <a:bodyPr/>
          <a:lstStyle/>
          <a:p>
            <a:r>
              <a:rPr lang="es-ES" dirty="0"/>
              <a:t>Segundo Sprint (II)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58EB8-3D5D-4D3B-8ABD-C97A4E2E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1" y="201691"/>
            <a:ext cx="9482585" cy="23018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449587-C809-4D2F-B7B6-20F0E683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1" y="3203521"/>
            <a:ext cx="9482585" cy="2301859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87D8AB-7FEA-4E62-900E-51630089C46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585204" y="2503550"/>
            <a:ext cx="0" cy="69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1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3F51D-8F8B-4C2E-8AB8-6373DDF1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7479"/>
            <a:ext cx="10018713" cy="1752599"/>
          </a:xfrm>
        </p:spPr>
        <p:txBody>
          <a:bodyPr/>
          <a:lstStyle/>
          <a:p>
            <a:r>
              <a:rPr lang="es-ES" dirty="0"/>
              <a:t>Segundo Sprint (III)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2F02D2-B572-45A3-A8B2-04D8F05F2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24" y="1127141"/>
            <a:ext cx="9482585" cy="2301859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1036AE-C46A-41AE-9FE9-46D96252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24" y="3870341"/>
            <a:ext cx="9482585" cy="279310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1CD88E-B570-4B8F-A9F7-8DCC33AEBD0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261117" y="3429000"/>
            <a:ext cx="0" cy="4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7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F04225-E6B5-4187-A2D6-B0C16C82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Burndown Chart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0AE70D-DBFC-4107-9B35-AAA6FCF5D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160667"/>
            <a:ext cx="6202778" cy="42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070AD0-D7C3-4657-BAD8-19F5C9C5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s-ES"/>
              <a:t>¿Qué es MyGameList?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09C26-51F2-4851-92BA-74C60FA2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s-ES" sz="2000"/>
              <a:t>MyGameList es una aplicación en la que podrás guardar información sobre todos los juegos que hayas disfrutado, poder consultarla cuando te sea necesario y compartir opiniones con usuarios de la aplicación en todo el mundo.</a:t>
            </a:r>
          </a:p>
          <a:p>
            <a:endParaRPr lang="es-ES" sz="2000"/>
          </a:p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84422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AD144-2C3E-4099-9172-611E4649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 sz="2800">
                <a:solidFill>
                  <a:srgbClr val="FFFFFF"/>
                </a:solidFill>
              </a:rPr>
              <a:t>Recursos que encontraremos en MyGameList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514112-C398-4DEB-A584-620D10A79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072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1B61-99B7-41D6-A359-9328C516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s-ES"/>
              <a:t>¿Cómo funciona MyGameList?</a:t>
            </a:r>
          </a:p>
        </p:txBody>
      </p:sp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D1F95128-3ED7-411D-B9AB-B000AACD7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5212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0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3E53C3-FE3D-4083-B052-E2BB353F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ES">
                <a:solidFill>
                  <a:srgbClr val="000000"/>
                </a:solidFill>
              </a:rPr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C4EF8-D7BF-46B4-A3CD-880585A3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Hemos realizad0 3 bases de datos diferentes que interactúan entre sí: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Base de datos de usuarios: En la aplicación puedes crear un usuario, con su correspondiente contraseña. El programa detecta si la contraseña asociada al usuario es correcta, y en caso de no serlo, bloquea el acceso al perfil de dicho usuario.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Base de datos de juegos: En esta base de datos tenemos las categorías Nombre, Duración, Género, Plataformas y una Imagen.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Base de datos mixta: Esta base de datos tenemos la puntuación de cada usuario asocia a cada videojuego, y opcionalmente puede incluir un comentario. El programa automáticamente realiza la media de todas las puntuaciones de todos los usuarios para cada juego y la muestra en el perfil de dicho juego. El usuario puede modificar la puntuación que otorga a un videojuego siempre que lo desee.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71006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E04B30-B664-472E-98C9-BD7A7583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s-ES"/>
              <a:t>Ejemplos de Juegos Admitidos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89C4A8CC-40DF-4701-B8A5-266BEA91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-</a:t>
            </a:r>
            <a:r>
              <a:rPr lang="es-ES" sz="2000" dirty="0" err="1"/>
              <a:t>Danganronpa</a:t>
            </a:r>
            <a:r>
              <a:rPr lang="es-ES" sz="2000" dirty="0"/>
              <a:t> </a:t>
            </a:r>
          </a:p>
          <a:p>
            <a:r>
              <a:rPr lang="es-ES" sz="2000" dirty="0"/>
              <a:t>-</a:t>
            </a:r>
            <a:r>
              <a:rPr lang="es-ES" sz="2000" dirty="0" err="1"/>
              <a:t>Danganronpa</a:t>
            </a:r>
            <a:r>
              <a:rPr lang="es-ES" sz="2000" dirty="0"/>
              <a:t> 2</a:t>
            </a:r>
          </a:p>
          <a:p>
            <a:r>
              <a:rPr lang="es-ES" sz="2000" dirty="0"/>
              <a:t>-</a:t>
            </a:r>
            <a:r>
              <a:rPr lang="es-ES" sz="2000" dirty="0" err="1"/>
              <a:t>Danganronpa</a:t>
            </a:r>
            <a:r>
              <a:rPr lang="es-ES" sz="2000" dirty="0"/>
              <a:t> V3</a:t>
            </a:r>
          </a:p>
          <a:p>
            <a:r>
              <a:rPr lang="es-ES" sz="2000" dirty="0"/>
              <a:t>-Super Mario Galaxy</a:t>
            </a:r>
          </a:p>
          <a:p>
            <a:r>
              <a:rPr lang="es-ES" sz="2000" dirty="0"/>
              <a:t>-Super Mario Galaxy 2</a:t>
            </a:r>
          </a:p>
          <a:p>
            <a:r>
              <a:rPr lang="es-ES" sz="2000" dirty="0"/>
              <a:t>-Super Mario Bros</a:t>
            </a:r>
          </a:p>
          <a:p>
            <a:r>
              <a:rPr lang="es-ES" sz="2000" dirty="0"/>
              <a:t>-Final </a:t>
            </a:r>
            <a:r>
              <a:rPr lang="es-ES" sz="2000" dirty="0" err="1"/>
              <a:t>Fantasy</a:t>
            </a:r>
            <a:r>
              <a:rPr lang="es-ES" sz="2000" dirty="0"/>
              <a:t> XIII</a:t>
            </a:r>
          </a:p>
        </p:txBody>
      </p:sp>
    </p:spTree>
    <p:extLst>
      <p:ext uri="{BB962C8B-B14F-4D97-AF65-F5344CB8AC3E}">
        <p14:creationId xmlns:p14="http://schemas.microsoft.com/office/powerpoint/2010/main" val="295628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A90C79-7CDD-4901-8885-E4200697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¿Cómo ha sido el proceso de creación de la aplicación?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4" name="Marcador de contenido 33">
            <a:extLst>
              <a:ext uri="{FF2B5EF4-FFF2-40B4-BE49-F238E27FC236}">
                <a16:creationId xmlns:a16="http://schemas.microsoft.com/office/drawing/2014/main" id="{69C0CB1A-B956-4113-87C5-486E49371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3" y="1442293"/>
            <a:ext cx="6386512" cy="3592413"/>
          </a:xfrm>
        </p:spPr>
      </p:pic>
    </p:spTree>
    <p:extLst>
      <p:ext uri="{BB962C8B-B14F-4D97-AF65-F5344CB8AC3E}">
        <p14:creationId xmlns:p14="http://schemas.microsoft.com/office/powerpoint/2010/main" val="15140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B300-5C67-4744-90B4-FCE345E2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Lean -&gt; Método Kanban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85584-EA14-4FB9-A7A9-50D70B34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Hemos seguido el método Kanban para controlar el avance del trabajo.</a:t>
            </a:r>
          </a:p>
          <a:p>
            <a:endParaRPr lang="es-ES" dirty="0"/>
          </a:p>
          <a:p>
            <a:r>
              <a:rPr lang="es-ES" dirty="0"/>
              <a:t>Como herramienta para aplicar dicho método hemos elegido la aplicación web </a:t>
            </a:r>
            <a:r>
              <a:rPr lang="es-ES" dirty="0" err="1"/>
              <a:t>HacknPlan</a:t>
            </a:r>
            <a:r>
              <a:rPr lang="es-ES" dirty="0"/>
              <a:t>, la cual hemos procurado seguir metódicamente.</a:t>
            </a:r>
          </a:p>
        </p:txBody>
      </p:sp>
    </p:spTree>
    <p:extLst>
      <p:ext uri="{BB962C8B-B14F-4D97-AF65-F5344CB8AC3E}">
        <p14:creationId xmlns:p14="http://schemas.microsoft.com/office/powerpoint/2010/main" val="34786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0C16E-3145-4AFA-A92E-0C97C590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44" y="-431753"/>
            <a:ext cx="10018713" cy="1752599"/>
          </a:xfrm>
        </p:spPr>
        <p:txBody>
          <a:bodyPr/>
          <a:lstStyle/>
          <a:p>
            <a:r>
              <a:rPr lang="es-ES" dirty="0"/>
              <a:t>Primer Sprint (I)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591957-F522-476A-A890-6FA8421C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5" y="1148702"/>
            <a:ext cx="8021312" cy="213240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5260A1-797B-4395-8CD5-2D919D22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5" y="3985264"/>
            <a:ext cx="8021312" cy="2132407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DCC8076-79BC-4112-8F53-007906FC5BE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15301" y="3281109"/>
            <a:ext cx="0" cy="70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0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440</Words>
  <Application>Microsoft Office PowerPoint</Application>
  <PresentationFormat>Panorámica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Corbel</vt:lpstr>
      <vt:lpstr>Parallax</vt:lpstr>
      <vt:lpstr>MyGameList </vt:lpstr>
      <vt:lpstr>¿Qué es MyGameList?</vt:lpstr>
      <vt:lpstr>Recursos que encontraremos en MyGameList</vt:lpstr>
      <vt:lpstr>¿Cómo funciona MyGameList?</vt:lpstr>
      <vt:lpstr>Bases de Datos</vt:lpstr>
      <vt:lpstr>Ejemplos de Juegos Admitidos</vt:lpstr>
      <vt:lpstr>¿Cómo ha sido el proceso de creación de la aplicación?</vt:lpstr>
      <vt:lpstr>Metodología Lean -&gt; Método Kanban</vt:lpstr>
      <vt:lpstr>Primer Sprint (I)</vt:lpstr>
      <vt:lpstr>Primer Sprint (II)</vt:lpstr>
      <vt:lpstr>Primer Sprint (III)</vt:lpstr>
      <vt:lpstr>Segundo Sprint (I)</vt:lpstr>
      <vt:lpstr>Segundo Sprint (II)</vt:lpstr>
      <vt:lpstr>Segundo Sprint (III)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MyGameList</dc:title>
  <dc:creator>Ricardo Santos Pertejo</dc:creator>
  <cp:lastModifiedBy>Ricardo Santos Pertejo</cp:lastModifiedBy>
  <cp:revision>3</cp:revision>
  <dcterms:created xsi:type="dcterms:W3CDTF">2019-01-09T21:34:11Z</dcterms:created>
  <dcterms:modified xsi:type="dcterms:W3CDTF">2019-01-09T21:56:21Z</dcterms:modified>
</cp:coreProperties>
</file>