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99" r:id="rId4"/>
    <p:sldId id="302" r:id="rId5"/>
    <p:sldId id="303" r:id="rId6"/>
    <p:sldId id="309" r:id="rId7"/>
    <p:sldId id="310" r:id="rId8"/>
    <p:sldId id="311" r:id="rId9"/>
    <p:sldId id="263" r:id="rId10"/>
    <p:sldId id="304" r:id="rId11"/>
    <p:sldId id="305" r:id="rId12"/>
    <p:sldId id="306" r:id="rId13"/>
    <p:sldId id="307" r:id="rId14"/>
    <p:sldId id="308" r:id="rId15"/>
    <p:sldId id="301" r:id="rId16"/>
    <p:sldId id="300" r:id="rId17"/>
    <p:sldId id="278" r:id="rId1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0"/>
      <p:bold r:id="rId21"/>
      <p:italic r:id="rId22"/>
      <p:boldItalic r:id="rId23"/>
    </p:embeddedFont>
    <p:embeddedFont>
      <p:font typeface="Barlow Light" panose="00000400000000000000" pitchFamily="2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Miriam Libre" panose="00000500000000000000" pitchFamily="2" charset="-79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962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926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614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 panose="00000500000000000000"/>
              <a:buNone/>
              <a:defRPr sz="3000">
                <a:solidFill>
                  <a:schemeClr val="accent1"/>
                </a:solidFill>
                <a:latin typeface="Miriam Libre" panose="00000500000000000000"/>
                <a:ea typeface="Miriam Libre" panose="00000500000000000000"/>
                <a:cs typeface="Miriam Libre" panose="00000500000000000000"/>
                <a:sym typeface="Miriam Libre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 panose="00000400000000000000"/>
              <a:buChar char="▹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 panose="00000400000000000000"/>
              <a:buChar char="￭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 panose="00000400000000000000"/>
              <a:buChar char="⬝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400000000000000"/>
              <a:buChar char="●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400000000000000"/>
              <a:buChar char="○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400000000000000"/>
              <a:buChar char="■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400000000000000"/>
              <a:buChar char="●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400000000000000"/>
              <a:buChar char="○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 panose="00000400000000000000"/>
              <a:buChar char="■"/>
              <a:defRPr sz="24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266525" y="1258575"/>
            <a:ext cx="450147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Barlow Light" panose="00000400000000000000" pitchFamily="2" charset="0"/>
              </a:rPr>
              <a:t>Đề tài: Web bán điện thoại</a:t>
            </a:r>
            <a:endParaRPr sz="2000" dirty="0">
              <a:latin typeface="Barlow Light" panose="000004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01269" y="2311200"/>
            <a:ext cx="272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rlow Light" panose="00000400000000000000" pitchFamily="2" charset="0"/>
              </a:rPr>
              <a:t>Thành </a:t>
            </a:r>
            <a:r>
              <a:rPr lang="en-US" dirty="0" err="1">
                <a:latin typeface="Barlow Light" panose="00000400000000000000" pitchFamily="2" charset="0"/>
              </a:rPr>
              <a:t>viên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nhóm</a:t>
            </a:r>
            <a:r>
              <a:rPr lang="en-US" dirty="0">
                <a:latin typeface="Barlow Light" panose="00000400000000000000" pitchFamily="2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Barlow Light" panose="00000400000000000000" pitchFamily="2" charset="0"/>
              </a:rPr>
              <a:t>Nguyễn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Hải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Đăng</a:t>
            </a:r>
            <a:endParaRPr lang="en-US" dirty="0">
              <a:latin typeface="Barlow Light" panose="00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Barlow Light" panose="00000400000000000000" pitchFamily="2" charset="0"/>
              </a:rPr>
              <a:t>Huỳnh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Thiên</a:t>
            </a:r>
            <a:r>
              <a:rPr lang="en-US" dirty="0">
                <a:latin typeface="Barlow Light" panose="00000400000000000000" pitchFamily="2" charset="0"/>
              </a:rPr>
              <a:t> </a:t>
            </a:r>
            <a:r>
              <a:rPr lang="en-US" dirty="0" err="1">
                <a:latin typeface="Barlow Light" panose="00000400000000000000" pitchFamily="2" charset="0"/>
              </a:rPr>
              <a:t>Phúc</a:t>
            </a:r>
            <a:endParaRPr lang="en-US" dirty="0">
              <a:latin typeface="Barlow Light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1269" y="3216683"/>
            <a:ext cx="3442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rlow Light" panose="00000400000000000000" pitchFamily="2" charset="0"/>
              </a:rPr>
              <a:t>Lớp</a:t>
            </a:r>
            <a:r>
              <a:rPr lang="en-US" dirty="0">
                <a:latin typeface="Barlow Light" panose="00000400000000000000" pitchFamily="2" charset="0"/>
              </a:rPr>
              <a:t>: CTK45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01269" y="127155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+mn-lt"/>
              </a:rPr>
              <a:t>Báo cáo bài </a:t>
            </a:r>
            <a:r>
              <a:rPr lang="en-GB" sz="1600">
                <a:latin typeface="+mn-lt"/>
              </a:rPr>
              <a:t>tập nhóm mẫu thiết kế</a:t>
            </a:r>
            <a:endParaRPr lang="en-US" sz="1600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</a:t>
            </a:r>
            <a:endParaRPr dirty="0"/>
          </a:p>
        </p:txBody>
      </p:sp>
      <p:sp>
        <p:nvSpPr>
          <p:cNvPr id="2" name="AutoShape 6" descr="GitHub – Wikipedia tiếng Việt"/>
          <p:cNvSpPr>
            <a:spLocks noChangeAspect="1" noChangeArrowheads="1"/>
          </p:cNvSpPr>
          <p:nvPr/>
        </p:nvSpPr>
        <p:spPr bwMode="auto">
          <a:xfrm>
            <a:off x="4419599" y="1949824"/>
            <a:ext cx="1396543" cy="77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vi-VN"/>
          </a:p>
        </p:txBody>
      </p:sp>
      <p:sp>
        <p:nvSpPr>
          <p:cNvPr id="8" name="Tiêu đề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Đăng </a:t>
            </a:r>
            <a:r>
              <a:rPr lang="vi-VN" dirty="0" err="1"/>
              <a:t>nhập</a:t>
            </a:r>
            <a:endParaRPr lang="vi-VN" dirty="0"/>
          </a:p>
        </p:txBody>
      </p:sp>
      <p:pic>
        <p:nvPicPr>
          <p:cNvPr id="4" name="Hình ảnh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" y="1512494"/>
            <a:ext cx="6051176" cy="377249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</a:t>
            </a:r>
            <a:endParaRPr dirty="0"/>
          </a:p>
        </p:txBody>
      </p:sp>
      <p:sp>
        <p:nvSpPr>
          <p:cNvPr id="2" name="AutoShape 6" descr="GitHub – Wikipedia tiếng Việt"/>
          <p:cNvSpPr>
            <a:spLocks noChangeAspect="1" noChangeArrowheads="1"/>
          </p:cNvSpPr>
          <p:nvPr/>
        </p:nvSpPr>
        <p:spPr bwMode="auto">
          <a:xfrm>
            <a:off x="4419599" y="1949824"/>
            <a:ext cx="1396543" cy="77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vi-VN"/>
          </a:p>
        </p:txBody>
      </p:sp>
      <p:sp>
        <p:nvSpPr>
          <p:cNvPr id="8" name="Tiêu đề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Hồ</a:t>
            </a:r>
            <a:r>
              <a:rPr lang="vi-VN" dirty="0"/>
              <a:t> sơ </a:t>
            </a:r>
            <a:r>
              <a:rPr lang="vi-VN" dirty="0" err="1"/>
              <a:t>cá</a:t>
            </a:r>
            <a:r>
              <a:rPr lang="vi-VN" dirty="0"/>
              <a:t> nhân</a:t>
            </a: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1771"/>
            <a:ext cx="6071347" cy="335838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</a:t>
            </a:r>
            <a:endParaRPr dirty="0"/>
          </a:p>
        </p:txBody>
      </p:sp>
      <p:sp>
        <p:nvSpPr>
          <p:cNvPr id="2" name="AutoShape 6" descr="GitHub – Wikipedia tiếng Việt"/>
          <p:cNvSpPr>
            <a:spLocks noChangeAspect="1" noChangeArrowheads="1"/>
          </p:cNvSpPr>
          <p:nvPr/>
        </p:nvSpPr>
        <p:spPr bwMode="auto">
          <a:xfrm>
            <a:off x="4419599" y="1949824"/>
            <a:ext cx="1396543" cy="77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vi-VN"/>
          </a:p>
        </p:txBody>
      </p:sp>
      <p:sp>
        <p:nvSpPr>
          <p:cNvPr id="8" name="Tiêu đề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hồ</a:t>
            </a:r>
            <a:r>
              <a:rPr lang="vi-VN" dirty="0"/>
              <a:t> sơ </a:t>
            </a:r>
            <a:r>
              <a:rPr lang="vi-VN" dirty="0" err="1"/>
              <a:t>cá</a:t>
            </a:r>
            <a:r>
              <a:rPr lang="vi-VN" dirty="0"/>
              <a:t> nhân</a:t>
            </a:r>
          </a:p>
        </p:txBody>
      </p:sp>
      <p:pic>
        <p:nvPicPr>
          <p:cNvPr id="4" name="Hình ảnh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4375"/>
            <a:ext cx="6111688" cy="353456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</a:t>
            </a:r>
            <a:endParaRPr dirty="0"/>
          </a:p>
        </p:txBody>
      </p:sp>
      <p:sp>
        <p:nvSpPr>
          <p:cNvPr id="2" name="AutoShape 6" descr="GitHub – Wikipedia tiếng Việt"/>
          <p:cNvSpPr>
            <a:spLocks noChangeAspect="1" noChangeArrowheads="1"/>
          </p:cNvSpPr>
          <p:nvPr/>
        </p:nvSpPr>
        <p:spPr bwMode="auto">
          <a:xfrm>
            <a:off x="4419599" y="1949824"/>
            <a:ext cx="1396543" cy="77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vi-VN"/>
          </a:p>
        </p:txBody>
      </p:sp>
      <p:sp>
        <p:nvSpPr>
          <p:cNvPr id="8" name="Tiêu đề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Giỏ</a:t>
            </a:r>
            <a:r>
              <a:rPr lang="vi-VN" dirty="0"/>
              <a:t> </a:t>
            </a:r>
            <a:r>
              <a:rPr lang="vi-VN" dirty="0" err="1"/>
              <a:t>hàng</a:t>
            </a:r>
            <a:endParaRPr lang="vi-VN" dirty="0"/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4375"/>
            <a:ext cx="6104965" cy="348239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</a:t>
            </a:r>
            <a:endParaRPr dirty="0"/>
          </a:p>
        </p:txBody>
      </p:sp>
      <p:sp>
        <p:nvSpPr>
          <p:cNvPr id="2" name="AutoShape 6" descr="GitHub – Wikipedia tiếng Việt"/>
          <p:cNvSpPr>
            <a:spLocks noChangeAspect="1" noChangeArrowheads="1"/>
          </p:cNvSpPr>
          <p:nvPr/>
        </p:nvSpPr>
        <p:spPr bwMode="auto">
          <a:xfrm>
            <a:off x="4419599" y="1949824"/>
            <a:ext cx="1396543" cy="77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vi-VN"/>
          </a:p>
        </p:txBody>
      </p:sp>
      <p:sp>
        <p:nvSpPr>
          <p:cNvPr id="8" name="Tiêu đề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Danh </a:t>
            </a:r>
            <a:r>
              <a:rPr lang="vi-VN" dirty="0" err="1"/>
              <a:t>sách</a:t>
            </a:r>
            <a:r>
              <a:rPr lang="vi-VN" dirty="0"/>
              <a:t> đơn </a:t>
            </a:r>
            <a:r>
              <a:rPr lang="vi-VN" dirty="0" err="1"/>
              <a:t>hàng</a:t>
            </a:r>
            <a:endParaRPr lang="vi-VN" dirty="0"/>
          </a:p>
        </p:txBody>
      </p:sp>
      <p:pic>
        <p:nvPicPr>
          <p:cNvPr id="4" name="Hình ảnh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4375"/>
            <a:ext cx="6017559" cy="318141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Barlow Light" panose="00000400000000000000" pitchFamily="2" charset="0"/>
              </a:rPr>
              <a:t>Công </a:t>
            </a:r>
            <a:r>
              <a:rPr lang="vi-VN" dirty="0" err="1">
                <a:latin typeface="Barlow Light" panose="00000400000000000000" pitchFamily="2" charset="0"/>
              </a:rPr>
              <a:t>cụ</a:t>
            </a:r>
            <a:r>
              <a:rPr lang="vi-VN" dirty="0">
                <a:latin typeface="Barlow Light" panose="00000400000000000000" pitchFamily="2" charset="0"/>
              </a:rPr>
              <a:t> </a:t>
            </a:r>
            <a:r>
              <a:rPr lang="vi-VN" dirty="0" err="1">
                <a:latin typeface="Barlow Light" panose="00000400000000000000" pitchFamily="2" charset="0"/>
              </a:rPr>
              <a:t>sử</a:t>
            </a:r>
            <a:r>
              <a:rPr lang="vi-VN" dirty="0">
                <a:latin typeface="Barlow Light" panose="00000400000000000000" pitchFamily="2" charset="0"/>
              </a:rPr>
              <a:t> </a:t>
            </a:r>
            <a:r>
              <a:rPr lang="vi-VN" dirty="0" err="1">
                <a:latin typeface="Barlow Light" panose="00000400000000000000" pitchFamily="2" charset="0"/>
              </a:rPr>
              <a:t>dụng</a:t>
            </a:r>
            <a:endParaRPr dirty="0">
              <a:latin typeface="Barlow Light" panose="00000400000000000000" pitchFamily="2" charset="0"/>
            </a:endParaRPr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</a:t>
            </a:r>
            <a:endParaRPr dirty="0"/>
          </a:p>
        </p:txBody>
      </p:sp>
      <p:sp>
        <p:nvSpPr>
          <p:cNvPr id="2" name="AutoShape 6" descr="GitHub – Wikipedia tiếng Việt"/>
          <p:cNvSpPr>
            <a:spLocks noChangeAspect="1" noChangeArrowheads="1"/>
          </p:cNvSpPr>
          <p:nvPr/>
        </p:nvSpPr>
        <p:spPr bwMode="auto">
          <a:xfrm>
            <a:off x="4419599" y="1949824"/>
            <a:ext cx="1396543" cy="77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vi-VN"/>
          </a:p>
        </p:txBody>
      </p:sp>
      <p:sp>
        <p:nvSpPr>
          <p:cNvPr id="6" name="Hộp Văn bản 5"/>
          <p:cNvSpPr txBox="1"/>
          <p:nvPr/>
        </p:nvSpPr>
        <p:spPr>
          <a:xfrm>
            <a:off x="726141" y="1801906"/>
            <a:ext cx="2521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dirty="0" err="1"/>
              <a:t>Visual</a:t>
            </a:r>
            <a:r>
              <a:rPr lang="vi-VN" dirty="0"/>
              <a:t> </a:t>
            </a:r>
            <a:r>
              <a:rPr lang="vi-VN" dirty="0" err="1"/>
              <a:t>Studio</a:t>
            </a:r>
            <a:endParaRPr lang="vi-VN" dirty="0"/>
          </a:p>
          <a:p>
            <a:pPr marL="285750" indent="-285750">
              <a:buFontTx/>
              <a:buChar char="-"/>
            </a:pPr>
            <a:r>
              <a:rPr lang="vi-VN" dirty="0"/>
              <a:t>SQL</a:t>
            </a:r>
          </a:p>
          <a:p>
            <a:endParaRPr lang="vi-VN" dirty="0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latin typeface="Barlow Light" panose="00000400000000000000" pitchFamily="2" charset="0"/>
              </a:rPr>
              <a:t>Demo</a:t>
            </a:r>
            <a:endParaRPr dirty="0">
              <a:latin typeface="Barlow Light" panose="00000400000000000000" pitchFamily="2" charset="0"/>
            </a:endParaRPr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</a:t>
            </a:r>
            <a:endParaRPr dirty="0"/>
          </a:p>
        </p:txBody>
      </p:sp>
      <p:sp>
        <p:nvSpPr>
          <p:cNvPr id="2" name="AutoShape 6" descr="GitHub – Wikipedia tiếng Việt"/>
          <p:cNvSpPr>
            <a:spLocks noChangeAspect="1" noChangeArrowheads="1"/>
          </p:cNvSpPr>
          <p:nvPr/>
        </p:nvSpPr>
        <p:spPr bwMode="auto">
          <a:xfrm>
            <a:off x="4419599" y="1949824"/>
            <a:ext cx="1396543" cy="77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vi-VN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THANKS!</a:t>
            </a:r>
            <a:endParaRPr sz="6000" dirty="0"/>
          </a:p>
        </p:txBody>
      </p:sp>
      <p:sp>
        <p:nvSpPr>
          <p:cNvPr id="497" name="Google Shape;497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3600" b="1" dirty="0"/>
              <a:t>Any questions?</a:t>
            </a:r>
            <a:endParaRPr sz="3600" b="1" dirty="0"/>
          </a:p>
        </p:txBody>
      </p:sp>
      <p:sp>
        <p:nvSpPr>
          <p:cNvPr id="499" name="Google Shape;499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16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457200" y="29862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Barlow Light" panose="00000400000000000000" pitchFamily="2" charset="0"/>
              </a:rPr>
              <a:t>Nội dung báo cáo</a:t>
            </a:r>
            <a:endParaRPr dirty="0">
              <a:latin typeface="Barlow Light" panose="00000400000000000000" pitchFamily="2" charset="0"/>
            </a:endParaRPr>
          </a:p>
        </p:txBody>
      </p:sp>
      <p:sp>
        <p:nvSpPr>
          <p:cNvPr id="412" name="Google Shape;412;p30"/>
          <p:cNvSpPr txBox="1">
            <a:spLocks noGrp="1"/>
          </p:cNvSpPr>
          <p:nvPr>
            <p:ph type="body" idx="2"/>
          </p:nvPr>
        </p:nvSpPr>
        <p:spPr>
          <a:xfrm>
            <a:off x="542100" y="1155603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b="1" dirty="0">
                <a:latin typeface="Barlow Light" panose="00000400000000000000" pitchFamily="2" charset="0"/>
              </a:rPr>
              <a:t>- </a:t>
            </a:r>
            <a:r>
              <a:rPr lang="en-US" sz="1400" b="1" dirty="0" err="1">
                <a:latin typeface="Barlow Light" panose="00000400000000000000" pitchFamily="2" charset="0"/>
              </a:rPr>
              <a:t>Giới</a:t>
            </a:r>
            <a:r>
              <a:rPr lang="en-US" sz="1400" b="1" dirty="0">
                <a:latin typeface="Barlow Light" panose="00000400000000000000" pitchFamily="2" charset="0"/>
              </a:rPr>
              <a:t> </a:t>
            </a:r>
            <a:r>
              <a:rPr lang="en-US" sz="1400" b="1" dirty="0" err="1">
                <a:latin typeface="Barlow Light" panose="00000400000000000000" pitchFamily="2" charset="0"/>
              </a:rPr>
              <a:t>thiệu</a:t>
            </a:r>
            <a:r>
              <a:rPr lang="en-US" sz="1400" b="1" dirty="0">
                <a:latin typeface="Barlow Light" panose="00000400000000000000" pitchFamily="2" charset="0"/>
              </a:rPr>
              <a:t> </a:t>
            </a:r>
            <a:r>
              <a:rPr lang="en-US" sz="1400" b="1" dirty="0" err="1">
                <a:latin typeface="Barlow Light" panose="00000400000000000000" pitchFamily="2" charset="0"/>
              </a:rPr>
              <a:t>đề</a:t>
            </a:r>
            <a:r>
              <a:rPr lang="en-US" sz="1400" b="1" dirty="0">
                <a:latin typeface="Barlow Light" panose="00000400000000000000" pitchFamily="2" charset="0"/>
              </a:rPr>
              <a:t> </a:t>
            </a:r>
            <a:r>
              <a:rPr lang="en-US" sz="1400" b="1" dirty="0" err="1">
                <a:latin typeface="Barlow Light" panose="00000400000000000000" pitchFamily="2" charset="0"/>
              </a:rPr>
              <a:t>tài</a:t>
            </a:r>
            <a:endParaRPr lang="en-US" sz="1400" b="1" dirty="0">
              <a:latin typeface="Barlow Light" panose="00000400000000000000" pitchFamily="2" charset="0"/>
            </a:endParaRPr>
          </a:p>
          <a:p>
            <a:pPr marL="0" lvl="0" indent="0">
              <a:buNone/>
            </a:pPr>
            <a:r>
              <a:rPr lang="en-US" sz="1400" b="1" dirty="0">
                <a:latin typeface="Barlow Light" panose="00000400000000000000" pitchFamily="2" charset="0"/>
              </a:rPr>
              <a:t>- </a:t>
            </a:r>
            <a:r>
              <a:rPr lang="en-US" sz="1400" b="1" dirty="0" err="1">
                <a:latin typeface="Barlow Light" panose="00000400000000000000" pitchFamily="2" charset="0"/>
              </a:rPr>
              <a:t>Công</a:t>
            </a:r>
            <a:r>
              <a:rPr lang="en-US" sz="1400" b="1" dirty="0">
                <a:latin typeface="Barlow Light" panose="00000400000000000000" pitchFamily="2" charset="0"/>
              </a:rPr>
              <a:t> </a:t>
            </a:r>
            <a:r>
              <a:rPr lang="en-US" sz="1400" b="1" dirty="0" err="1">
                <a:latin typeface="Barlow Light" panose="00000400000000000000" pitchFamily="2" charset="0"/>
              </a:rPr>
              <a:t>cụ</a:t>
            </a:r>
            <a:r>
              <a:rPr lang="en-US" sz="1400" b="1" dirty="0">
                <a:latin typeface="Barlow Light" panose="00000400000000000000" pitchFamily="2" charset="0"/>
              </a:rPr>
              <a:t> </a:t>
            </a:r>
            <a:r>
              <a:rPr lang="en-US" sz="1400" b="1" dirty="0" err="1">
                <a:latin typeface="Barlow Light" panose="00000400000000000000" pitchFamily="2" charset="0"/>
              </a:rPr>
              <a:t>sử</a:t>
            </a:r>
            <a:r>
              <a:rPr lang="en-US" sz="1400" b="1" dirty="0">
                <a:latin typeface="Barlow Light" panose="00000400000000000000" pitchFamily="2" charset="0"/>
              </a:rPr>
              <a:t> </a:t>
            </a:r>
            <a:r>
              <a:rPr lang="en-US" sz="1400" b="1" dirty="0" err="1">
                <a:latin typeface="Barlow Light" panose="00000400000000000000" pitchFamily="2" charset="0"/>
              </a:rPr>
              <a:t>dụng</a:t>
            </a:r>
            <a:endParaRPr lang="en-US" sz="1400" b="1" dirty="0">
              <a:latin typeface="Barlow Light" panose="00000400000000000000" pitchFamily="2" charset="0"/>
            </a:endParaRPr>
          </a:p>
          <a:p>
            <a:pPr marL="0" lvl="0" indent="0">
              <a:buNone/>
            </a:pPr>
            <a:r>
              <a:rPr lang="en-US" sz="1400" b="1" dirty="0">
                <a:latin typeface="Barlow Light" panose="00000400000000000000" pitchFamily="2" charset="0"/>
              </a:rPr>
              <a:t>- </a:t>
            </a:r>
            <a:r>
              <a:rPr lang="en-US" sz="1400" b="1" dirty="0" err="1">
                <a:latin typeface="Barlow Light" panose="00000400000000000000" pitchFamily="2" charset="0"/>
              </a:rPr>
              <a:t>Hướng</a:t>
            </a:r>
            <a:r>
              <a:rPr lang="en-US" sz="1400" b="1" dirty="0">
                <a:latin typeface="Barlow Light" panose="00000400000000000000" pitchFamily="2" charset="0"/>
              </a:rPr>
              <a:t> </a:t>
            </a:r>
            <a:r>
              <a:rPr lang="en-US" sz="1400" b="1" dirty="0" err="1">
                <a:latin typeface="Barlow Light" panose="00000400000000000000" pitchFamily="2" charset="0"/>
              </a:rPr>
              <a:t>phát</a:t>
            </a:r>
            <a:r>
              <a:rPr lang="en-US" sz="1400" b="1" dirty="0">
                <a:latin typeface="Barlow Light" panose="00000400000000000000" pitchFamily="2" charset="0"/>
              </a:rPr>
              <a:t> </a:t>
            </a:r>
            <a:r>
              <a:rPr lang="en-US" sz="1400" b="1" dirty="0" err="1">
                <a:latin typeface="Barlow Light" panose="00000400000000000000" pitchFamily="2" charset="0"/>
              </a:rPr>
              <a:t>triển</a:t>
            </a:r>
            <a:endParaRPr lang="en-US" sz="1400" b="1" dirty="0">
              <a:latin typeface="Barlow Light" panose="00000400000000000000" pitchFamily="2" charset="0"/>
            </a:endParaRPr>
          </a:p>
          <a:p>
            <a:pPr marL="0" lvl="0" indent="0">
              <a:buNone/>
            </a:pPr>
            <a:r>
              <a:rPr lang="en-US" sz="1400" b="1" dirty="0">
                <a:latin typeface="Barlow Light" panose="00000400000000000000" pitchFamily="2" charset="0"/>
              </a:rPr>
              <a:t>- Demo</a:t>
            </a:r>
            <a:endParaRPr sz="1400" b="1" dirty="0">
              <a:latin typeface="Barlow Light" panose="00000400000000000000" pitchFamily="2" charset="0"/>
            </a:endParaRPr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Barlow Light" panose="00000400000000000000" pitchFamily="2" charset="0"/>
              </a:rPr>
              <a:t>Giới thiệu đề tài</a:t>
            </a:r>
            <a:endParaRPr dirty="0">
              <a:latin typeface="Barlow Light" panose="00000400000000000000" pitchFamily="2" charset="0"/>
            </a:endParaRPr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235323" y="1491440"/>
            <a:ext cx="5197289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1" indent="0">
              <a:buNone/>
            </a:pPr>
            <a:r>
              <a:rPr lang="vi-VN" sz="1100" dirty="0"/>
              <a:t>-  </a:t>
            </a:r>
            <a:r>
              <a:rPr lang="vi-VN" sz="1100" dirty="0" err="1"/>
              <a:t>Website</a:t>
            </a:r>
            <a:r>
              <a:rPr lang="vi-VN" sz="1100" dirty="0"/>
              <a:t> </a:t>
            </a:r>
            <a:r>
              <a:rPr lang="vi-VN" sz="1100" dirty="0" err="1"/>
              <a:t>bán</a:t>
            </a:r>
            <a:r>
              <a:rPr lang="vi-VN" sz="1100" dirty="0"/>
              <a:t> </a:t>
            </a:r>
            <a:r>
              <a:rPr lang="vi-VN" sz="1100" dirty="0" err="1"/>
              <a:t>điện</a:t>
            </a:r>
            <a:r>
              <a:rPr lang="vi-VN" sz="1100" dirty="0"/>
              <a:t> </a:t>
            </a:r>
            <a:r>
              <a:rPr lang="vi-VN" sz="1100" dirty="0" err="1"/>
              <a:t>thoại</a:t>
            </a:r>
            <a:r>
              <a:rPr lang="vi-VN" sz="1100" dirty="0"/>
              <a:t> </a:t>
            </a:r>
            <a:r>
              <a:rPr lang="vi-VN" sz="1100" dirty="0" err="1"/>
              <a:t>là</a:t>
            </a:r>
            <a:r>
              <a:rPr lang="vi-VN" sz="1100" dirty="0"/>
              <a:t> </a:t>
            </a:r>
            <a:r>
              <a:rPr lang="vi-VN" sz="1100" dirty="0" err="1"/>
              <a:t>một</a:t>
            </a:r>
            <a:r>
              <a:rPr lang="vi-VN" sz="1100" dirty="0"/>
              <a:t> </a:t>
            </a:r>
            <a:r>
              <a:rPr lang="vi-VN" sz="1100" dirty="0" err="1"/>
              <a:t>nền</a:t>
            </a:r>
            <a:r>
              <a:rPr lang="vi-VN" sz="1100" dirty="0"/>
              <a:t> </a:t>
            </a:r>
            <a:r>
              <a:rPr lang="vi-VN" sz="1100" dirty="0" err="1"/>
              <a:t>tảng</a:t>
            </a:r>
            <a:r>
              <a:rPr lang="vi-VN" sz="1100" dirty="0"/>
              <a:t> thương </a:t>
            </a:r>
            <a:r>
              <a:rPr lang="vi-VN" sz="1100" dirty="0" err="1"/>
              <a:t>mại</a:t>
            </a:r>
            <a:r>
              <a:rPr lang="vi-VN" sz="1100" dirty="0"/>
              <a:t> </a:t>
            </a:r>
            <a:r>
              <a:rPr lang="vi-VN" sz="1100" dirty="0" err="1"/>
              <a:t>điện</a:t>
            </a:r>
            <a:r>
              <a:rPr lang="vi-VN" sz="1100" dirty="0"/>
              <a:t> </a:t>
            </a:r>
            <a:r>
              <a:rPr lang="vi-VN" sz="1100" dirty="0" err="1"/>
              <a:t>tử</a:t>
            </a:r>
            <a:r>
              <a:rPr lang="vi-VN" sz="1100" dirty="0"/>
              <a:t> chuyên </a:t>
            </a:r>
            <a:r>
              <a:rPr lang="vi-VN" sz="1100" dirty="0" err="1"/>
              <a:t>về</a:t>
            </a:r>
            <a:r>
              <a:rPr lang="vi-VN" sz="1100" dirty="0"/>
              <a:t> </a:t>
            </a:r>
            <a:r>
              <a:rPr lang="vi-VN" sz="1100" dirty="0" err="1"/>
              <a:t>việc</a:t>
            </a:r>
            <a:r>
              <a:rPr lang="vi-VN" sz="1100" dirty="0"/>
              <a:t> cung </a:t>
            </a:r>
            <a:r>
              <a:rPr lang="vi-VN" sz="1100" dirty="0" err="1"/>
              <a:t>cấp</a:t>
            </a:r>
            <a:r>
              <a:rPr lang="vi-VN" sz="1100" dirty="0"/>
              <a:t> </a:t>
            </a:r>
            <a:r>
              <a:rPr lang="vi-VN" sz="1100" dirty="0" err="1"/>
              <a:t>các</a:t>
            </a:r>
            <a:r>
              <a:rPr lang="vi-VN" sz="1100" dirty="0"/>
              <a:t> </a:t>
            </a:r>
            <a:r>
              <a:rPr lang="vi-VN" sz="1100" dirty="0" err="1"/>
              <a:t>sản</a:t>
            </a:r>
            <a:r>
              <a:rPr lang="vi-VN" sz="1100" dirty="0"/>
              <a:t> </a:t>
            </a:r>
            <a:r>
              <a:rPr lang="vi-VN" sz="1100" dirty="0" err="1"/>
              <a:t>phẩm</a:t>
            </a:r>
            <a:r>
              <a:rPr lang="vi-VN" sz="1100" dirty="0"/>
              <a:t> </a:t>
            </a:r>
            <a:r>
              <a:rPr lang="vi-VN" sz="1100" dirty="0" err="1"/>
              <a:t>điện</a:t>
            </a:r>
            <a:r>
              <a:rPr lang="vi-VN" sz="1100" dirty="0"/>
              <a:t> </a:t>
            </a:r>
            <a:r>
              <a:rPr lang="vi-VN" sz="1100" dirty="0" err="1"/>
              <a:t>thoại</a:t>
            </a:r>
            <a:r>
              <a:rPr lang="vi-VN" sz="1100" dirty="0"/>
              <a:t> di </a:t>
            </a:r>
            <a:r>
              <a:rPr lang="vi-VN" sz="1100" dirty="0" err="1"/>
              <a:t>động</a:t>
            </a:r>
            <a:r>
              <a:rPr lang="vi-VN" sz="1100" dirty="0"/>
              <a:t> </a:t>
            </a:r>
            <a:r>
              <a:rPr lang="vi-VN" sz="1100" dirty="0" err="1"/>
              <a:t>từ</a:t>
            </a:r>
            <a:r>
              <a:rPr lang="vi-VN" sz="1100" dirty="0"/>
              <a:t> </a:t>
            </a:r>
            <a:r>
              <a:rPr lang="vi-VN" sz="1100" dirty="0" err="1"/>
              <a:t>nhiều</a:t>
            </a:r>
            <a:r>
              <a:rPr lang="vi-VN" sz="1100" dirty="0"/>
              <a:t> thương </a:t>
            </a:r>
            <a:r>
              <a:rPr lang="vi-VN" sz="1100" dirty="0" err="1"/>
              <a:t>hiệu</a:t>
            </a:r>
            <a:r>
              <a:rPr lang="vi-VN" sz="1100" dirty="0"/>
              <a:t> </a:t>
            </a:r>
            <a:r>
              <a:rPr lang="vi-VN" sz="1100" dirty="0" err="1"/>
              <a:t>và</a:t>
            </a:r>
            <a:r>
              <a:rPr lang="vi-VN" sz="1100" dirty="0"/>
              <a:t> </a:t>
            </a:r>
            <a:r>
              <a:rPr lang="vi-VN" sz="1100" dirty="0" err="1"/>
              <a:t>mức</a:t>
            </a:r>
            <a:r>
              <a:rPr lang="vi-VN" sz="1100" dirty="0"/>
              <a:t> </a:t>
            </a:r>
            <a:r>
              <a:rPr lang="vi-VN" sz="1100" dirty="0" err="1"/>
              <a:t>giá</a:t>
            </a:r>
            <a:r>
              <a:rPr lang="vi-VN" sz="1100" dirty="0"/>
              <a:t> </a:t>
            </a:r>
            <a:r>
              <a:rPr lang="vi-VN" sz="1100" dirty="0" err="1"/>
              <a:t>khác</a:t>
            </a:r>
            <a:r>
              <a:rPr lang="vi-VN" sz="1100" dirty="0"/>
              <a:t> nhau. </a:t>
            </a:r>
            <a:r>
              <a:rPr lang="vi-VN" sz="1100" dirty="0" err="1"/>
              <a:t>Mục</a:t>
            </a:r>
            <a:r>
              <a:rPr lang="vi-VN" sz="1100" dirty="0"/>
              <a:t> tiêu </a:t>
            </a:r>
            <a:r>
              <a:rPr lang="vi-VN" sz="1100" dirty="0" err="1"/>
              <a:t>của</a:t>
            </a:r>
            <a:r>
              <a:rPr lang="vi-VN" sz="1100" dirty="0"/>
              <a:t> </a:t>
            </a:r>
            <a:r>
              <a:rPr lang="vi-VN" sz="1100" dirty="0" err="1"/>
              <a:t>các</a:t>
            </a:r>
            <a:r>
              <a:rPr lang="vi-VN" sz="1100" dirty="0"/>
              <a:t> trang </a:t>
            </a:r>
            <a:r>
              <a:rPr lang="vi-VN" sz="1100" dirty="0" err="1"/>
              <a:t>web</a:t>
            </a:r>
            <a:r>
              <a:rPr lang="vi-VN" sz="1100" dirty="0"/>
              <a:t> </a:t>
            </a:r>
            <a:r>
              <a:rPr lang="vi-VN" sz="1100" dirty="0" err="1"/>
              <a:t>này</a:t>
            </a:r>
            <a:r>
              <a:rPr lang="vi-VN" sz="1100" dirty="0"/>
              <a:t> </a:t>
            </a:r>
            <a:r>
              <a:rPr lang="vi-VN" sz="1100" dirty="0" err="1"/>
              <a:t>là</a:t>
            </a:r>
            <a:r>
              <a:rPr lang="vi-VN" sz="1100" dirty="0"/>
              <a:t> đem </a:t>
            </a:r>
            <a:r>
              <a:rPr lang="vi-VN" sz="1100" dirty="0" err="1"/>
              <a:t>lại</a:t>
            </a:r>
            <a:r>
              <a:rPr lang="vi-VN" sz="1100" dirty="0"/>
              <a:t> </a:t>
            </a:r>
            <a:r>
              <a:rPr lang="vi-VN" sz="1100" dirty="0" err="1"/>
              <a:t>trải</a:t>
            </a:r>
            <a:r>
              <a:rPr lang="vi-VN" sz="1100" dirty="0"/>
              <a:t> </a:t>
            </a:r>
            <a:r>
              <a:rPr lang="vi-VN" sz="1100" dirty="0" err="1"/>
              <a:t>nghiệm</a:t>
            </a:r>
            <a:r>
              <a:rPr lang="vi-VN" sz="1100" dirty="0"/>
              <a:t> mua </a:t>
            </a:r>
            <a:r>
              <a:rPr lang="vi-VN" sz="1100" dirty="0" err="1"/>
              <a:t>sắm</a:t>
            </a:r>
            <a:r>
              <a:rPr lang="vi-VN" sz="1100" dirty="0"/>
              <a:t> </a:t>
            </a:r>
            <a:r>
              <a:rPr lang="vi-VN" sz="1100" dirty="0" err="1"/>
              <a:t>thuận</a:t>
            </a:r>
            <a:r>
              <a:rPr lang="vi-VN" sz="1100" dirty="0"/>
              <a:t> </a:t>
            </a:r>
            <a:r>
              <a:rPr lang="vi-VN" sz="1100" dirty="0" err="1"/>
              <a:t>tiện</a:t>
            </a:r>
            <a:r>
              <a:rPr lang="vi-VN" sz="1100" dirty="0"/>
              <a:t>, nhanh </a:t>
            </a:r>
            <a:r>
              <a:rPr lang="vi-VN" sz="1100" dirty="0" err="1"/>
              <a:t>chóng</a:t>
            </a:r>
            <a:r>
              <a:rPr lang="vi-VN" sz="1100" dirty="0"/>
              <a:t> </a:t>
            </a:r>
            <a:r>
              <a:rPr lang="vi-VN" sz="1100" dirty="0" err="1"/>
              <a:t>và</a:t>
            </a:r>
            <a:r>
              <a:rPr lang="vi-VN" sz="1100" dirty="0"/>
              <a:t> </a:t>
            </a:r>
            <a:r>
              <a:rPr lang="vi-VN" sz="1100" dirty="0" err="1"/>
              <a:t>dễ</a:t>
            </a:r>
            <a:r>
              <a:rPr lang="vi-VN" sz="1100" dirty="0"/>
              <a:t> </a:t>
            </a:r>
            <a:r>
              <a:rPr lang="vi-VN" sz="1100" dirty="0" err="1"/>
              <a:t>dàng</a:t>
            </a:r>
            <a:r>
              <a:rPr lang="vi-VN" sz="1100" dirty="0"/>
              <a:t> cho </a:t>
            </a:r>
            <a:r>
              <a:rPr lang="vi-VN" sz="1100" dirty="0" err="1"/>
              <a:t>người</a:t>
            </a:r>
            <a:r>
              <a:rPr lang="vi-VN" sz="1100" dirty="0"/>
              <a:t> tiêu </a:t>
            </a:r>
            <a:r>
              <a:rPr lang="vi-VN" sz="1100" dirty="0" err="1"/>
              <a:t>dùng</a:t>
            </a:r>
            <a:r>
              <a:rPr lang="vi-VN" sz="1100" dirty="0"/>
              <a:t> </a:t>
            </a:r>
            <a:r>
              <a:rPr lang="vi-VN" sz="1100" dirty="0" err="1"/>
              <a:t>từ</a:t>
            </a:r>
            <a:r>
              <a:rPr lang="vi-VN" sz="1100" dirty="0"/>
              <a:t> </a:t>
            </a:r>
            <a:r>
              <a:rPr lang="vi-VN" sz="1100" dirty="0" err="1"/>
              <a:t>mọi</a:t>
            </a:r>
            <a:r>
              <a:rPr lang="vi-VN" sz="1100" dirty="0"/>
              <a:t> nơi thông qua </a:t>
            </a:r>
            <a:r>
              <a:rPr lang="vi-VN" sz="1100" dirty="0" err="1"/>
              <a:t>internet</a:t>
            </a:r>
            <a:r>
              <a:rPr lang="vi-VN" sz="1100" dirty="0"/>
              <a:t>.</a:t>
            </a:r>
            <a:endParaRPr lang="en-US" sz="1100" dirty="0"/>
          </a:p>
          <a:p>
            <a:pPr marL="533400" lvl="1" indent="0">
              <a:buNone/>
            </a:pPr>
            <a:endParaRPr lang="en-US" sz="1200" dirty="0"/>
          </a:p>
          <a:p>
            <a:endParaRPr lang="en-US" sz="1200"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9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</a:t>
            </a:r>
            <a:endParaRPr dirty="0"/>
          </a:p>
        </p:txBody>
      </p:sp>
      <p:sp>
        <p:nvSpPr>
          <p:cNvPr id="2" name="AutoShape 6" descr="GitHub – Wikipedia tiếng Việt"/>
          <p:cNvSpPr>
            <a:spLocks noChangeAspect="1" noChangeArrowheads="1"/>
          </p:cNvSpPr>
          <p:nvPr/>
        </p:nvSpPr>
        <p:spPr bwMode="auto">
          <a:xfrm>
            <a:off x="4419599" y="1949824"/>
            <a:ext cx="1396543" cy="77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vi-VN"/>
          </a:p>
        </p:txBody>
      </p:sp>
      <p:pic>
        <p:nvPicPr>
          <p:cNvPr id="4" name="Hình ảnh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2115"/>
            <a:ext cx="6104964" cy="443927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</a:t>
            </a:r>
            <a:endParaRPr dirty="0"/>
          </a:p>
        </p:txBody>
      </p:sp>
      <p:sp>
        <p:nvSpPr>
          <p:cNvPr id="2" name="AutoShape 6" descr="GitHub – Wikipedia tiếng Việt"/>
          <p:cNvSpPr>
            <a:spLocks noChangeAspect="1" noChangeArrowheads="1"/>
          </p:cNvSpPr>
          <p:nvPr/>
        </p:nvSpPr>
        <p:spPr bwMode="auto">
          <a:xfrm>
            <a:off x="4419599" y="1949824"/>
            <a:ext cx="1396543" cy="77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vi-VN"/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54" y="404818"/>
            <a:ext cx="5589093" cy="39439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</a:t>
            </a:r>
            <a:endParaRPr dirty="0"/>
          </a:p>
        </p:txBody>
      </p:sp>
      <p:sp>
        <p:nvSpPr>
          <p:cNvPr id="2" name="AutoShape 6" descr="GitHub – Wikipedia tiếng Việt"/>
          <p:cNvSpPr>
            <a:spLocks noChangeAspect="1" noChangeArrowheads="1"/>
          </p:cNvSpPr>
          <p:nvPr/>
        </p:nvSpPr>
        <p:spPr bwMode="auto">
          <a:xfrm>
            <a:off x="4419599" y="1949824"/>
            <a:ext cx="1396543" cy="77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vi-VN"/>
          </a:p>
        </p:txBody>
      </p:sp>
      <p:pic>
        <p:nvPicPr>
          <p:cNvPr id="6" name="Picture 1" descr="IMG_256">
            <a:extLst>
              <a:ext uri="{FF2B5EF4-FFF2-40B4-BE49-F238E27FC236}">
                <a16:creationId xmlns:a16="http://schemas.microsoft.com/office/drawing/2014/main" id="{BD55D26D-0ED2-42D4-B039-8082395719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6867" y="1054187"/>
            <a:ext cx="5629275" cy="3762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4807BFD-439E-4C0D-BB24-5080F4821AB1}"/>
              </a:ext>
            </a:extLst>
          </p:cNvPr>
          <p:cNvSpPr txBox="1"/>
          <p:nvPr/>
        </p:nvSpPr>
        <p:spPr>
          <a:xfrm>
            <a:off x="410136" y="463923"/>
            <a:ext cx="2689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50639107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</a:t>
            </a:r>
            <a:endParaRPr dirty="0"/>
          </a:p>
        </p:txBody>
      </p:sp>
      <p:sp>
        <p:nvSpPr>
          <p:cNvPr id="2" name="AutoShape 6" descr="GitHub – Wikipedia tiếng Việt"/>
          <p:cNvSpPr>
            <a:spLocks noChangeAspect="1" noChangeArrowheads="1"/>
          </p:cNvSpPr>
          <p:nvPr/>
        </p:nvSpPr>
        <p:spPr bwMode="auto">
          <a:xfrm>
            <a:off x="4419599" y="1949824"/>
            <a:ext cx="1396543" cy="77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vi-VN"/>
          </a:p>
        </p:txBody>
      </p:sp>
      <p:pic>
        <p:nvPicPr>
          <p:cNvPr id="6" name="Picture 2" descr="IMG_256">
            <a:extLst>
              <a:ext uri="{FF2B5EF4-FFF2-40B4-BE49-F238E27FC236}">
                <a16:creationId xmlns:a16="http://schemas.microsoft.com/office/drawing/2014/main" id="{75669634-7E73-4F23-A48E-8A08C7CE19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853" y="1276350"/>
            <a:ext cx="5943600" cy="3505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EFC7197-451D-44F2-985A-0A178E33AA99}"/>
              </a:ext>
            </a:extLst>
          </p:cNvPr>
          <p:cNvSpPr txBox="1"/>
          <p:nvPr/>
        </p:nvSpPr>
        <p:spPr>
          <a:xfrm>
            <a:off x="295835" y="484093"/>
            <a:ext cx="2965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Giỏ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4527205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</a:t>
            </a:r>
            <a:endParaRPr dirty="0"/>
          </a:p>
        </p:txBody>
      </p:sp>
      <p:sp>
        <p:nvSpPr>
          <p:cNvPr id="2" name="AutoShape 6" descr="GitHub – Wikipedia tiếng Việt"/>
          <p:cNvSpPr>
            <a:spLocks noChangeAspect="1" noChangeArrowheads="1"/>
          </p:cNvSpPr>
          <p:nvPr/>
        </p:nvSpPr>
        <p:spPr bwMode="auto">
          <a:xfrm>
            <a:off x="4419599" y="1949824"/>
            <a:ext cx="1396543" cy="77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EFC7197-451D-44F2-985A-0A178E33AA99}"/>
              </a:ext>
            </a:extLst>
          </p:cNvPr>
          <p:cNvSpPr txBox="1"/>
          <p:nvPr/>
        </p:nvSpPr>
        <p:spPr>
          <a:xfrm>
            <a:off x="295835" y="484093"/>
            <a:ext cx="2965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vi-VN" dirty="0"/>
          </a:p>
        </p:txBody>
      </p:sp>
      <p:pic>
        <p:nvPicPr>
          <p:cNvPr id="7" name="Picture 3" descr="IMG_256">
            <a:extLst>
              <a:ext uri="{FF2B5EF4-FFF2-40B4-BE49-F238E27FC236}">
                <a16:creationId xmlns:a16="http://schemas.microsoft.com/office/drawing/2014/main" id="{94690C6D-3C21-4E0C-925D-5C728D04541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8150" y="1241512"/>
            <a:ext cx="5067300" cy="33877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395047077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</a:t>
            </a:r>
            <a:endParaRPr dirty="0"/>
          </a:p>
        </p:txBody>
      </p:sp>
      <p:sp>
        <p:nvSpPr>
          <p:cNvPr id="2" name="AutoShape 6" descr="GitHub – Wikipedia tiếng Việt"/>
          <p:cNvSpPr>
            <a:spLocks noChangeAspect="1" noChangeArrowheads="1"/>
          </p:cNvSpPr>
          <p:nvPr/>
        </p:nvSpPr>
        <p:spPr bwMode="auto">
          <a:xfrm>
            <a:off x="4419599" y="1949824"/>
            <a:ext cx="1396543" cy="77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vi-VN"/>
          </a:p>
        </p:txBody>
      </p:sp>
      <p:sp>
        <p:nvSpPr>
          <p:cNvPr id="8" name="Tiêu đề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Trang </a:t>
            </a:r>
            <a:r>
              <a:rPr lang="vi-VN" dirty="0" err="1"/>
              <a:t>chủ</a:t>
            </a:r>
            <a:endParaRPr lang="vi-VN" dirty="0"/>
          </a:p>
        </p:txBody>
      </p:sp>
      <p:pic>
        <p:nvPicPr>
          <p:cNvPr id="11" name="Hình ảnh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4375"/>
            <a:ext cx="6004112" cy="334373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176</Words>
  <Application>Microsoft Office PowerPoint</Application>
  <PresentationFormat>Trình chiếu Trên màn hình (16:9)</PresentationFormat>
  <Paragraphs>44</Paragraphs>
  <Slides>17</Slides>
  <Notes>17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3" baseType="lpstr">
      <vt:lpstr>Barlow</vt:lpstr>
      <vt:lpstr>Miriam Libre</vt:lpstr>
      <vt:lpstr>Barlow Light</vt:lpstr>
      <vt:lpstr>Calibri</vt:lpstr>
      <vt:lpstr>Arial</vt:lpstr>
      <vt:lpstr>Roderigo template</vt:lpstr>
      <vt:lpstr>Đề tài: Web bán điện thoại</vt:lpstr>
      <vt:lpstr>Nội dung báo cáo</vt:lpstr>
      <vt:lpstr>Giới thiệu đề tài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Trang chủ</vt:lpstr>
      <vt:lpstr>Đăng nhập</vt:lpstr>
      <vt:lpstr>Hồ sơ cá nhân</vt:lpstr>
      <vt:lpstr>Chỉnh sửa hồ sơ cá nhân</vt:lpstr>
      <vt:lpstr>Giỏ hàng</vt:lpstr>
      <vt:lpstr>Danh sách đơn hàng</vt:lpstr>
      <vt:lpstr>Công cụ sử dụng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Tìm hiểu về mô hình DALL-E</dc:title>
  <dc:creator/>
  <cp:lastModifiedBy>asus</cp:lastModifiedBy>
  <cp:revision>46</cp:revision>
  <dcterms:created xsi:type="dcterms:W3CDTF">2024-05-24T15:56:19Z</dcterms:created>
  <dcterms:modified xsi:type="dcterms:W3CDTF">2024-05-25T07:12:08Z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802102E2B2744CF09160398D0904B20D_12</vt:lpwstr>
  </property>
  <property fmtid="{D5CDD505-2E9C-101B-9397-08002B2CF9AE}" pid="3" name="KSOProductBuildVer">
    <vt:lpwstr>1033-12.2.0.13472</vt:lpwstr>
  </property>
</Properties>
</file>