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72" r:id="rId9"/>
    <p:sldId id="310" r:id="rId10"/>
    <p:sldId id="263" r:id="rId11"/>
    <p:sldId id="264" r:id="rId12"/>
    <p:sldId id="28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284" r:id="rId21"/>
    <p:sldId id="285" r:id="rId22"/>
    <p:sldId id="286" r:id="rId23"/>
    <p:sldId id="318" r:id="rId24"/>
    <p:sldId id="319" r:id="rId25"/>
    <p:sldId id="320" r:id="rId26"/>
    <p:sldId id="321" r:id="rId27"/>
    <p:sldId id="322" r:id="rId28"/>
    <p:sldId id="323" r:id="rId29"/>
    <p:sldId id="325" r:id="rId30"/>
    <p:sldId id="324" r:id="rId31"/>
    <p:sldId id="291" r:id="rId32"/>
    <p:sldId id="292" r:id="rId33"/>
    <p:sldId id="293" r:id="rId34"/>
    <p:sldId id="294" r:id="rId35"/>
    <p:sldId id="357" r:id="rId36"/>
    <p:sldId id="356" r:id="rId37"/>
    <p:sldId id="355" r:id="rId38"/>
    <p:sldId id="354" r:id="rId39"/>
    <p:sldId id="353" r:id="rId40"/>
    <p:sldId id="352" r:id="rId41"/>
    <p:sldId id="351" r:id="rId42"/>
    <p:sldId id="350" r:id="rId43"/>
    <p:sldId id="349" r:id="rId44"/>
    <p:sldId id="348" r:id="rId45"/>
    <p:sldId id="347" r:id="rId46"/>
    <p:sldId id="346" r:id="rId47"/>
    <p:sldId id="345" r:id="rId48"/>
    <p:sldId id="344" r:id="rId49"/>
    <p:sldId id="343" r:id="rId50"/>
    <p:sldId id="342" r:id="rId51"/>
    <p:sldId id="328" r:id="rId52"/>
    <p:sldId id="332" r:id="rId53"/>
    <p:sldId id="331" r:id="rId54"/>
    <p:sldId id="333" r:id="rId55"/>
    <p:sldId id="334" r:id="rId56"/>
    <p:sldId id="335" r:id="rId57"/>
    <p:sldId id="336" r:id="rId58"/>
    <p:sldId id="337" r:id="rId59"/>
    <p:sldId id="338" r:id="rId60"/>
    <p:sldId id="339" r:id="rId61"/>
    <p:sldId id="340" r:id="rId62"/>
    <p:sldId id="341" r:id="rId63"/>
    <p:sldId id="329" r:id="rId64"/>
    <p:sldId id="326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5E14-8D75-404F-81A8-83ADBA2DECF0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05D5-37EC-4CE8-8CC5-6819D30E0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5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5E14-8D75-404F-81A8-83ADBA2DECF0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05D5-37EC-4CE8-8CC5-6819D30E0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9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5E14-8D75-404F-81A8-83ADBA2DECF0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05D5-37EC-4CE8-8CC5-6819D30E0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4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5E14-8D75-404F-81A8-83ADBA2DECF0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05D5-37EC-4CE8-8CC5-6819D30E0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89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5E14-8D75-404F-81A8-83ADBA2DECF0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05D5-37EC-4CE8-8CC5-6819D30E0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45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5E14-8D75-404F-81A8-83ADBA2DECF0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05D5-37EC-4CE8-8CC5-6819D30E0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9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5E14-8D75-404F-81A8-83ADBA2DECF0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05D5-37EC-4CE8-8CC5-6819D30E0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4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5E14-8D75-404F-81A8-83ADBA2DECF0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05D5-37EC-4CE8-8CC5-6819D30E0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04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5E14-8D75-404F-81A8-83ADBA2DECF0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05D5-37EC-4CE8-8CC5-6819D30E0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07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5E14-8D75-404F-81A8-83ADBA2DECF0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05D5-37EC-4CE8-8CC5-6819D30E0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85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5E14-8D75-404F-81A8-83ADBA2DECF0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05D5-37EC-4CE8-8CC5-6819D30E0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8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75E14-8D75-404F-81A8-83ADBA2DECF0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205D5-37EC-4CE8-8CC5-6819D30E0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09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aakritty.wordpress.com/2014/03/02/shortest-path-through-a-maze/" TargetMode="External"/><Relationship Id="rId2" Type="http://schemas.openxmlformats.org/officeDocument/2006/relationships/hyperlink" Target="https://likegeeks.com/depth-first-search-in-python/#:~:text=%20Depth%20First%20Search%20algorithm%20in%20Python%20%28Multiple,to%20implement%20the%20DFS%20algorithm%20in...%20More%20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youtu.be/W9F8fDQj7Ok" TargetMode="External"/><Relationship Id="rId4" Type="http://schemas.openxmlformats.org/officeDocument/2006/relationships/hyperlink" Target="https://en.wikipedia.org/wiki/Maze" TargetMode="Externa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836712"/>
            <a:ext cx="7772400" cy="1470025"/>
          </a:xfrm>
        </p:spPr>
        <p:txBody>
          <a:bodyPr/>
          <a:lstStyle/>
          <a:p>
            <a:r>
              <a:rPr lang="en-US" b="1" dirty="0"/>
              <a:t>ALGORITMI V </a:t>
            </a:r>
            <a:r>
              <a:rPr lang="en-US" b="1" dirty="0" smtClean="0"/>
              <a:t>LABIRINTIH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2877128"/>
            <a:ext cx="3592488" cy="1752600"/>
          </a:xfrm>
        </p:spPr>
        <p:txBody>
          <a:bodyPr/>
          <a:lstStyle/>
          <a:p>
            <a:r>
              <a:rPr lang="en-GB" dirty="0" err="1" smtClean="0"/>
              <a:t>Avtorja</a:t>
            </a:r>
            <a:r>
              <a:rPr lang="en-GB" dirty="0" smtClean="0"/>
              <a:t>: </a:t>
            </a:r>
          </a:p>
          <a:p>
            <a:pPr marL="457200" indent="-457200">
              <a:buFontTx/>
              <a:buChar char="-"/>
            </a:pPr>
            <a:r>
              <a:rPr lang="en-GB" dirty="0" smtClean="0"/>
              <a:t>Tamara </a:t>
            </a:r>
            <a:r>
              <a:rPr lang="en-GB" dirty="0" err="1" smtClean="0"/>
              <a:t>Pogačar</a:t>
            </a:r>
            <a:endParaRPr lang="en-GB" dirty="0" smtClean="0"/>
          </a:p>
          <a:p>
            <a:pPr marL="457200" indent="-457200">
              <a:buFontTx/>
              <a:buChar char="-"/>
            </a:pPr>
            <a:r>
              <a:rPr lang="en-GB" dirty="0" err="1" smtClean="0"/>
              <a:t>Matej</a:t>
            </a:r>
            <a:r>
              <a:rPr lang="en-GB" dirty="0" smtClean="0"/>
              <a:t> </a:t>
            </a:r>
            <a:r>
              <a:rPr lang="en-GB" dirty="0" err="1" smtClean="0"/>
              <a:t>Čušin</a:t>
            </a:r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59832" y="4869160"/>
            <a:ext cx="51076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Oddelek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za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Matematiko</a:t>
            </a:r>
            <a:endParaRPr lang="en-US" b="0" dirty="0" smtClean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Fakulteta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za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matematiko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in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fiziko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Univerza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v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Ljubljani</a:t>
            </a:r>
            <a:endParaRPr lang="en-US" b="0" dirty="0" smtClean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r>
              <a:rPr 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/>
            </a:r>
            <a:br>
              <a:rPr 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</a:b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Računalništvo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1, 3.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december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2020, ZOOM</a:t>
            </a:r>
            <a:endParaRPr lang="en-US" b="0" dirty="0" smtClean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02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200" y="-99392"/>
            <a:ext cx="9068544" cy="1470025"/>
          </a:xfrm>
        </p:spPr>
        <p:txBody>
          <a:bodyPr>
            <a:normAutofit/>
          </a:bodyPr>
          <a:lstStyle/>
          <a:p>
            <a:r>
              <a:rPr lang="en-GB" sz="3600" b="1" dirty="0" err="1"/>
              <a:t>Iskanje</a:t>
            </a:r>
            <a:r>
              <a:rPr lang="en-GB" sz="3600" b="1" dirty="0"/>
              <a:t> v </a:t>
            </a:r>
            <a:r>
              <a:rPr lang="en-GB" sz="3600" b="1" dirty="0" err="1"/>
              <a:t>globino</a:t>
            </a:r>
            <a:r>
              <a:rPr lang="en-GB" sz="3600" b="1" dirty="0"/>
              <a:t> (</a:t>
            </a:r>
            <a:r>
              <a:rPr lang="en-GB" sz="3600" b="1" dirty="0" err="1"/>
              <a:t>eng.</a:t>
            </a:r>
            <a:r>
              <a:rPr lang="en-GB" sz="3600" b="1" dirty="0"/>
              <a:t> depth </a:t>
            </a:r>
            <a:r>
              <a:rPr lang="en-GB" sz="3600" b="1" dirty="0" smtClean="0"/>
              <a:t>first search)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348880"/>
            <a:ext cx="4945809" cy="291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95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200" y="-99392"/>
            <a:ext cx="9068544" cy="1470025"/>
          </a:xfrm>
        </p:spPr>
        <p:txBody>
          <a:bodyPr>
            <a:normAutofit/>
          </a:bodyPr>
          <a:lstStyle/>
          <a:p>
            <a:r>
              <a:rPr lang="en-GB" sz="3600" b="1" dirty="0" err="1"/>
              <a:t>Iskanje</a:t>
            </a:r>
            <a:r>
              <a:rPr lang="en-GB" sz="3600" b="1" dirty="0"/>
              <a:t> v </a:t>
            </a:r>
            <a:r>
              <a:rPr lang="en-GB" sz="3600" b="1" dirty="0" err="1"/>
              <a:t>globino</a:t>
            </a:r>
            <a:r>
              <a:rPr lang="en-GB" sz="3600" b="1" dirty="0"/>
              <a:t> (</a:t>
            </a:r>
            <a:r>
              <a:rPr lang="en-GB" sz="3600" b="1" dirty="0" err="1"/>
              <a:t>eng.</a:t>
            </a:r>
            <a:r>
              <a:rPr lang="en-GB" sz="3600" b="1" dirty="0"/>
              <a:t> depth </a:t>
            </a:r>
            <a:r>
              <a:rPr lang="en-GB" sz="3600" b="1" dirty="0" smtClean="0"/>
              <a:t>first search)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204864"/>
            <a:ext cx="4877223" cy="300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56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332656"/>
            <a:ext cx="73892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800" b="1" dirty="0"/>
              <a:t>Katero podatkovno strukturo moramo uporabiti </a:t>
            </a:r>
            <a:endParaRPr lang="en-GB" sz="2800" b="1" dirty="0" smtClean="0"/>
          </a:p>
          <a:p>
            <a:pPr algn="ctr"/>
            <a:r>
              <a:rPr lang="pl-PL" sz="2800" b="1" dirty="0" smtClean="0"/>
              <a:t>za </a:t>
            </a:r>
            <a:r>
              <a:rPr lang="pl-PL" sz="2800" b="1" dirty="0"/>
              <a:t>iskanje v globino</a:t>
            </a:r>
            <a:r>
              <a:rPr lang="pl-PL" sz="2800" b="1" dirty="0" smtClean="0"/>
              <a:t>?</a:t>
            </a:r>
            <a:endParaRPr lang="pl-PL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03656"/>
            <a:ext cx="3505504" cy="44276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158" y="1503656"/>
            <a:ext cx="5105842" cy="387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10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332656"/>
            <a:ext cx="73892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800" b="1" dirty="0"/>
              <a:t>Katero podatkovno strukturo moramo uporabiti </a:t>
            </a:r>
            <a:endParaRPr lang="en-GB" sz="2800" b="1" dirty="0" smtClean="0"/>
          </a:p>
          <a:p>
            <a:pPr algn="ctr"/>
            <a:r>
              <a:rPr lang="pl-PL" sz="2800" b="1" dirty="0" smtClean="0"/>
              <a:t>za </a:t>
            </a:r>
            <a:r>
              <a:rPr lang="pl-PL" sz="2800" b="1" dirty="0"/>
              <a:t>iskanje v globino</a:t>
            </a:r>
            <a:r>
              <a:rPr lang="pl-PL" sz="2800" b="1" dirty="0" smtClean="0"/>
              <a:t>?</a:t>
            </a:r>
            <a:endParaRPr lang="pl-PL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158" y="1503656"/>
            <a:ext cx="5105842" cy="38712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97960"/>
            <a:ext cx="3505504" cy="43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332656"/>
            <a:ext cx="73892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800" b="1" dirty="0"/>
              <a:t>Katero podatkovno strukturo moramo uporabiti </a:t>
            </a:r>
            <a:endParaRPr lang="en-GB" sz="2800" b="1" dirty="0" smtClean="0"/>
          </a:p>
          <a:p>
            <a:pPr algn="ctr"/>
            <a:r>
              <a:rPr lang="pl-PL" sz="2800" b="1" dirty="0" smtClean="0"/>
              <a:t>za </a:t>
            </a:r>
            <a:r>
              <a:rPr lang="pl-PL" sz="2800" b="1" dirty="0"/>
              <a:t>iskanje v globino</a:t>
            </a:r>
            <a:r>
              <a:rPr lang="pl-PL" sz="2800" b="1" dirty="0" smtClean="0"/>
              <a:t>?</a:t>
            </a:r>
            <a:endParaRPr lang="pl-PL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158" y="1503656"/>
            <a:ext cx="5105842" cy="38712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8800"/>
            <a:ext cx="3444538" cy="43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332656"/>
            <a:ext cx="73892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800" b="1" dirty="0"/>
              <a:t>Katero podatkovno strukturo moramo uporabiti </a:t>
            </a:r>
            <a:endParaRPr lang="en-GB" sz="2800" b="1" dirty="0" smtClean="0"/>
          </a:p>
          <a:p>
            <a:pPr algn="ctr"/>
            <a:r>
              <a:rPr lang="pl-PL" sz="2800" b="1" dirty="0" smtClean="0"/>
              <a:t>za </a:t>
            </a:r>
            <a:r>
              <a:rPr lang="pl-PL" sz="2800" b="1" dirty="0"/>
              <a:t>iskanje v globino</a:t>
            </a:r>
            <a:r>
              <a:rPr lang="pl-PL" sz="2800" b="1" dirty="0" smtClean="0"/>
              <a:t>?</a:t>
            </a:r>
            <a:endParaRPr lang="pl-PL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158" y="1503656"/>
            <a:ext cx="5105842" cy="38712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08248"/>
            <a:ext cx="3467400" cy="438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332656"/>
            <a:ext cx="73892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800" b="1" dirty="0"/>
              <a:t>Katero podatkovno strukturo moramo uporabiti </a:t>
            </a:r>
            <a:endParaRPr lang="en-GB" sz="2800" b="1" dirty="0" smtClean="0"/>
          </a:p>
          <a:p>
            <a:pPr algn="ctr"/>
            <a:r>
              <a:rPr lang="pl-PL" sz="2800" b="1" dirty="0" smtClean="0"/>
              <a:t>za </a:t>
            </a:r>
            <a:r>
              <a:rPr lang="pl-PL" sz="2800" b="1" dirty="0"/>
              <a:t>iskanje v globino</a:t>
            </a:r>
            <a:r>
              <a:rPr lang="pl-PL" sz="2800" b="1" dirty="0" smtClean="0"/>
              <a:t>?</a:t>
            </a:r>
            <a:endParaRPr lang="pl-PL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158" y="1503656"/>
            <a:ext cx="5105842" cy="38712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03656"/>
            <a:ext cx="3475021" cy="438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332656"/>
            <a:ext cx="73892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800" b="1" dirty="0"/>
              <a:t>Katero podatkovno strukturo moramo uporabiti </a:t>
            </a:r>
            <a:endParaRPr lang="en-GB" sz="2800" b="1" dirty="0" smtClean="0"/>
          </a:p>
          <a:p>
            <a:pPr algn="ctr"/>
            <a:r>
              <a:rPr lang="pl-PL" sz="2800" b="1" dirty="0" smtClean="0"/>
              <a:t>za </a:t>
            </a:r>
            <a:r>
              <a:rPr lang="pl-PL" sz="2800" b="1" dirty="0"/>
              <a:t>iskanje v globino</a:t>
            </a:r>
            <a:r>
              <a:rPr lang="pl-PL" sz="2800" b="1" dirty="0" smtClean="0"/>
              <a:t>?</a:t>
            </a:r>
            <a:endParaRPr lang="pl-PL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158" y="1503656"/>
            <a:ext cx="5105842" cy="38712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03656"/>
            <a:ext cx="3490262" cy="43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332656"/>
            <a:ext cx="73892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800" b="1" dirty="0"/>
              <a:t>Katero podatkovno strukturo moramo uporabiti </a:t>
            </a:r>
            <a:endParaRPr lang="en-GB" sz="2800" b="1" dirty="0" smtClean="0"/>
          </a:p>
          <a:p>
            <a:pPr algn="ctr"/>
            <a:r>
              <a:rPr lang="pl-PL" sz="2800" b="1" dirty="0" smtClean="0"/>
              <a:t>za </a:t>
            </a:r>
            <a:r>
              <a:rPr lang="pl-PL" sz="2800" b="1" dirty="0"/>
              <a:t>iskanje v globino</a:t>
            </a:r>
            <a:r>
              <a:rPr lang="pl-PL" sz="2800" b="1" dirty="0" smtClean="0"/>
              <a:t>?</a:t>
            </a:r>
            <a:endParaRPr lang="pl-PL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158" y="1503656"/>
            <a:ext cx="5105842" cy="38712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37968"/>
            <a:ext cx="3566469" cy="438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332656"/>
            <a:ext cx="73892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800" b="1" dirty="0"/>
              <a:t>Katero podatkovno strukturo moramo uporabiti </a:t>
            </a:r>
            <a:endParaRPr lang="en-GB" sz="2800" b="1" dirty="0" smtClean="0"/>
          </a:p>
          <a:p>
            <a:pPr algn="ctr"/>
            <a:r>
              <a:rPr lang="pl-PL" sz="2800" b="1" dirty="0" smtClean="0"/>
              <a:t>za </a:t>
            </a:r>
            <a:r>
              <a:rPr lang="pl-PL" sz="2800" b="1" dirty="0"/>
              <a:t>iskanje v globino</a:t>
            </a:r>
            <a:r>
              <a:rPr lang="pl-PL" sz="2800" b="1" dirty="0" smtClean="0"/>
              <a:t>?</a:t>
            </a:r>
            <a:endParaRPr lang="pl-PL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158" y="1503656"/>
            <a:ext cx="5105842" cy="38712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03656"/>
            <a:ext cx="3558848" cy="43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8180" y="332656"/>
            <a:ext cx="3118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Vrste</a:t>
            </a:r>
            <a:r>
              <a:rPr lang="en-US" sz="3600" b="1" dirty="0"/>
              <a:t> </a:t>
            </a:r>
            <a:r>
              <a:rPr lang="en-US" sz="3600" b="1" dirty="0" err="1" smtClean="0"/>
              <a:t>labirintov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09263" y="1556792"/>
            <a:ext cx="86056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sz="2400" dirty="0" err="1" smtClean="0"/>
              <a:t>dvo-dimenzionalne</a:t>
            </a:r>
            <a:r>
              <a:rPr lang="en-US" sz="2400" dirty="0" smtClean="0"/>
              <a:t> </a:t>
            </a:r>
            <a:r>
              <a:rPr lang="en-US" sz="2400" dirty="0"/>
              <a:t>in </a:t>
            </a:r>
            <a:r>
              <a:rPr lang="en-US" sz="2400" dirty="0" err="1"/>
              <a:t>več-dimenzionalne</a:t>
            </a:r>
            <a:r>
              <a:rPr lang="en-US" sz="2400" dirty="0"/>
              <a:t>;</a:t>
            </a:r>
          </a:p>
          <a:p>
            <a:pPr marL="285750" indent="-285750">
              <a:buFontTx/>
              <a:buChar char="-"/>
            </a:pPr>
            <a:r>
              <a:rPr lang="en-US" sz="2400" dirty="0" err="1" smtClean="0"/>
              <a:t>standardne</a:t>
            </a:r>
            <a:r>
              <a:rPr lang="en-US" sz="2400" dirty="0" smtClean="0"/>
              <a:t> </a:t>
            </a:r>
            <a:r>
              <a:rPr lang="en-US" sz="2400" dirty="0"/>
              <a:t>(oz. </a:t>
            </a:r>
            <a:r>
              <a:rPr lang="en-US" sz="2400" dirty="0" err="1"/>
              <a:t>idealne</a:t>
            </a:r>
            <a:r>
              <a:rPr lang="en-US" sz="2400" dirty="0"/>
              <a:t>), </a:t>
            </a:r>
            <a:endParaRPr lang="en-US" sz="2400" dirty="0" smtClean="0"/>
          </a:p>
          <a:p>
            <a:r>
              <a:rPr lang="en-US" sz="2400" dirty="0" err="1" smtClean="0"/>
              <a:t>ki</a:t>
            </a:r>
            <a:r>
              <a:rPr lang="en-US" sz="2400" dirty="0" smtClean="0"/>
              <a:t> </a:t>
            </a:r>
            <a:r>
              <a:rPr lang="en-US" sz="2400" dirty="0"/>
              <a:t>so </a:t>
            </a:r>
            <a:r>
              <a:rPr lang="en-US" sz="2400" dirty="0" err="1"/>
              <a:t>brez</a:t>
            </a:r>
            <a:r>
              <a:rPr lang="en-US" sz="2400" dirty="0"/>
              <a:t> </a:t>
            </a:r>
            <a:r>
              <a:rPr lang="en-US" sz="2400" dirty="0" err="1"/>
              <a:t>zank</a:t>
            </a:r>
            <a:r>
              <a:rPr lang="en-US" sz="2400" dirty="0"/>
              <a:t> in </a:t>
            </a:r>
            <a:r>
              <a:rPr lang="en-US" sz="2400" dirty="0" err="1"/>
              <a:t>zato</a:t>
            </a:r>
            <a:r>
              <a:rPr lang="en-US" sz="2400" dirty="0"/>
              <a:t> </a:t>
            </a:r>
            <a:r>
              <a:rPr lang="en-US" sz="2400" dirty="0" err="1"/>
              <a:t>ekvivalentni</a:t>
            </a:r>
            <a:r>
              <a:rPr lang="en-US" sz="2400" dirty="0"/>
              <a:t> </a:t>
            </a:r>
            <a:r>
              <a:rPr lang="en-US" sz="2400" dirty="0" err="1"/>
              <a:t>drevesom</a:t>
            </a:r>
            <a:r>
              <a:rPr lang="en-US" sz="2400" dirty="0"/>
              <a:t>, in </a:t>
            </a:r>
            <a:r>
              <a:rPr lang="en-US" sz="2400" dirty="0" err="1"/>
              <a:t>labirinte</a:t>
            </a:r>
            <a:r>
              <a:rPr lang="en-US" sz="2400" dirty="0"/>
              <a:t> z </a:t>
            </a:r>
            <a:r>
              <a:rPr lang="en-US" sz="2400" dirty="0" err="1"/>
              <a:t>zankami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841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200" y="-99392"/>
            <a:ext cx="9068544" cy="1470025"/>
          </a:xfrm>
        </p:spPr>
        <p:txBody>
          <a:bodyPr>
            <a:normAutofit/>
          </a:bodyPr>
          <a:lstStyle/>
          <a:p>
            <a:r>
              <a:rPr lang="en-GB" sz="3600" b="1" dirty="0" err="1"/>
              <a:t>Iskanje</a:t>
            </a:r>
            <a:r>
              <a:rPr lang="en-GB" sz="3600" b="1" dirty="0"/>
              <a:t> v </a:t>
            </a:r>
            <a:r>
              <a:rPr lang="en-GB" sz="3600" b="1" dirty="0" err="1" smtClean="0"/>
              <a:t>širino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285" y="1923919"/>
            <a:ext cx="4953429" cy="30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96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200" y="-99392"/>
            <a:ext cx="9068544" cy="1470025"/>
          </a:xfrm>
        </p:spPr>
        <p:txBody>
          <a:bodyPr>
            <a:normAutofit/>
          </a:bodyPr>
          <a:lstStyle/>
          <a:p>
            <a:r>
              <a:rPr lang="en-GB" sz="3600" b="1" dirty="0" err="1"/>
              <a:t>Iskanje</a:t>
            </a:r>
            <a:r>
              <a:rPr lang="en-GB" sz="3600" b="1" dirty="0"/>
              <a:t> v </a:t>
            </a:r>
            <a:r>
              <a:rPr lang="en-GB" sz="3600" b="1" dirty="0" err="1" smtClean="0"/>
              <a:t>širino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285" y="1942971"/>
            <a:ext cx="4953429" cy="29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01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200" y="-99392"/>
            <a:ext cx="9068544" cy="1470025"/>
          </a:xfrm>
        </p:spPr>
        <p:txBody>
          <a:bodyPr>
            <a:normAutofit/>
          </a:bodyPr>
          <a:lstStyle/>
          <a:p>
            <a:r>
              <a:rPr lang="en-GB" sz="3600" b="1" dirty="0" err="1"/>
              <a:t>Iskanje</a:t>
            </a:r>
            <a:r>
              <a:rPr lang="en-GB" sz="3600" b="1" dirty="0"/>
              <a:t> v </a:t>
            </a:r>
            <a:r>
              <a:rPr lang="en-GB" sz="3600" b="1" dirty="0" err="1" smtClean="0"/>
              <a:t>širino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200" y="1698965"/>
            <a:ext cx="5311600" cy="317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01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332656"/>
            <a:ext cx="73892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800" b="1" dirty="0"/>
              <a:t>Katero podatkovno strukturo moramo uporabiti </a:t>
            </a:r>
            <a:endParaRPr lang="en-GB" sz="2800" b="1" dirty="0" smtClean="0"/>
          </a:p>
          <a:p>
            <a:pPr algn="ctr"/>
            <a:r>
              <a:rPr lang="pl-PL" sz="2800" b="1" dirty="0" smtClean="0"/>
              <a:t>za </a:t>
            </a:r>
            <a:r>
              <a:rPr lang="pl-PL" sz="2800" b="1" dirty="0"/>
              <a:t>iskanje v </a:t>
            </a:r>
            <a:r>
              <a:rPr lang="en-GB" sz="2800" b="1" dirty="0" err="1" smtClean="0"/>
              <a:t>širin</a:t>
            </a:r>
            <a:r>
              <a:rPr lang="pl-PL" sz="2800" b="1" dirty="0" smtClean="0"/>
              <a:t>o?</a:t>
            </a:r>
            <a:endParaRPr lang="pl-PL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158" y="1503656"/>
            <a:ext cx="5105842" cy="38712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8800"/>
            <a:ext cx="3505504" cy="44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332656"/>
            <a:ext cx="73892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800" b="1" dirty="0"/>
              <a:t>Katero podatkovno strukturo moramo uporabiti </a:t>
            </a:r>
            <a:endParaRPr lang="en-GB" sz="2800" b="1" dirty="0" smtClean="0"/>
          </a:p>
          <a:p>
            <a:pPr algn="ctr"/>
            <a:r>
              <a:rPr lang="pl-PL" sz="2800" b="1" dirty="0" smtClean="0"/>
              <a:t>za </a:t>
            </a:r>
            <a:r>
              <a:rPr lang="pl-PL" sz="2800" b="1" dirty="0"/>
              <a:t>iskanje v </a:t>
            </a:r>
            <a:r>
              <a:rPr lang="en-GB" sz="2800" b="1" dirty="0" err="1" smtClean="0"/>
              <a:t>širin</a:t>
            </a:r>
            <a:r>
              <a:rPr lang="pl-PL" sz="2800" b="1" dirty="0" smtClean="0"/>
              <a:t>o?</a:t>
            </a:r>
            <a:endParaRPr lang="pl-PL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158" y="1503656"/>
            <a:ext cx="5105842" cy="38712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00248"/>
            <a:ext cx="3505504" cy="43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332656"/>
            <a:ext cx="73892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800" b="1" dirty="0"/>
              <a:t>Katero podatkovno strukturo moramo uporabiti </a:t>
            </a:r>
            <a:endParaRPr lang="en-GB" sz="2800" b="1" dirty="0" smtClean="0"/>
          </a:p>
          <a:p>
            <a:pPr algn="ctr"/>
            <a:r>
              <a:rPr lang="pl-PL" sz="2800" b="1" dirty="0" smtClean="0"/>
              <a:t>za </a:t>
            </a:r>
            <a:r>
              <a:rPr lang="pl-PL" sz="2800" b="1" dirty="0"/>
              <a:t>iskanje v </a:t>
            </a:r>
            <a:r>
              <a:rPr lang="en-GB" sz="2800" b="1" dirty="0" err="1" smtClean="0"/>
              <a:t>širin</a:t>
            </a:r>
            <a:r>
              <a:rPr lang="pl-PL" sz="2800" b="1" dirty="0" smtClean="0"/>
              <a:t>o?</a:t>
            </a:r>
            <a:endParaRPr lang="pl-PL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158" y="1503656"/>
            <a:ext cx="5105842" cy="38712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12776"/>
            <a:ext cx="3772227" cy="476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332656"/>
            <a:ext cx="73892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800" b="1" dirty="0"/>
              <a:t>Katero podatkovno strukturo moramo uporabiti </a:t>
            </a:r>
            <a:endParaRPr lang="en-GB" sz="2800" b="1" dirty="0" smtClean="0"/>
          </a:p>
          <a:p>
            <a:pPr algn="ctr"/>
            <a:r>
              <a:rPr lang="pl-PL" sz="2800" b="1" dirty="0" smtClean="0"/>
              <a:t>za </a:t>
            </a:r>
            <a:r>
              <a:rPr lang="pl-PL" sz="2800" b="1" dirty="0"/>
              <a:t>iskanje v </a:t>
            </a:r>
            <a:r>
              <a:rPr lang="en-GB" sz="2800" b="1" dirty="0" err="1" smtClean="0"/>
              <a:t>širin</a:t>
            </a:r>
            <a:r>
              <a:rPr lang="pl-PL" sz="2800" b="1" dirty="0" smtClean="0"/>
              <a:t>o?</a:t>
            </a:r>
            <a:endParaRPr lang="pl-PL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158" y="1503656"/>
            <a:ext cx="5105842" cy="38712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28792"/>
            <a:ext cx="3848433" cy="475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332656"/>
            <a:ext cx="73892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800" b="1" dirty="0"/>
              <a:t>Katero podatkovno strukturo moramo uporabiti </a:t>
            </a:r>
            <a:endParaRPr lang="en-GB" sz="2800" b="1" dirty="0" smtClean="0"/>
          </a:p>
          <a:p>
            <a:pPr algn="ctr"/>
            <a:r>
              <a:rPr lang="pl-PL" sz="2800" b="1" dirty="0" smtClean="0"/>
              <a:t>za </a:t>
            </a:r>
            <a:r>
              <a:rPr lang="pl-PL" sz="2800" b="1" dirty="0"/>
              <a:t>iskanje v </a:t>
            </a:r>
            <a:r>
              <a:rPr lang="en-GB" sz="2800" b="1" dirty="0" err="1" smtClean="0"/>
              <a:t>širin</a:t>
            </a:r>
            <a:r>
              <a:rPr lang="pl-PL" sz="2800" b="1" dirty="0" smtClean="0"/>
              <a:t>o?</a:t>
            </a:r>
            <a:endParaRPr lang="pl-PL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158" y="1503656"/>
            <a:ext cx="5105842" cy="38712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03656"/>
            <a:ext cx="3825572" cy="477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332656"/>
            <a:ext cx="73892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800" b="1" dirty="0"/>
              <a:t>Katero podatkovno strukturo moramo uporabiti </a:t>
            </a:r>
            <a:endParaRPr lang="en-GB" sz="2800" b="1" dirty="0" smtClean="0"/>
          </a:p>
          <a:p>
            <a:pPr algn="ctr"/>
            <a:r>
              <a:rPr lang="pl-PL" sz="2800" b="1" dirty="0" smtClean="0"/>
              <a:t>za </a:t>
            </a:r>
            <a:r>
              <a:rPr lang="pl-PL" sz="2800" b="1" dirty="0"/>
              <a:t>iskanje v </a:t>
            </a:r>
            <a:r>
              <a:rPr lang="en-GB" sz="2800" b="1" dirty="0" err="1" smtClean="0"/>
              <a:t>širin</a:t>
            </a:r>
            <a:r>
              <a:rPr lang="pl-PL" sz="2800" b="1" dirty="0" smtClean="0"/>
              <a:t>o?</a:t>
            </a:r>
            <a:endParaRPr lang="pl-PL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158" y="1503656"/>
            <a:ext cx="5105842" cy="38712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25" y="1412776"/>
            <a:ext cx="3840813" cy="475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332656"/>
            <a:ext cx="73892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800" b="1" dirty="0"/>
              <a:t>Katero podatkovno strukturo moramo uporabiti </a:t>
            </a:r>
            <a:endParaRPr lang="en-GB" sz="2800" b="1" dirty="0" smtClean="0"/>
          </a:p>
          <a:p>
            <a:pPr algn="ctr"/>
            <a:r>
              <a:rPr lang="pl-PL" sz="2800" b="1" dirty="0" smtClean="0"/>
              <a:t>za </a:t>
            </a:r>
            <a:r>
              <a:rPr lang="pl-PL" sz="2800" b="1" dirty="0"/>
              <a:t>iskanje v </a:t>
            </a:r>
            <a:r>
              <a:rPr lang="en-GB" sz="2800" b="1" dirty="0" err="1" smtClean="0"/>
              <a:t>širin</a:t>
            </a:r>
            <a:r>
              <a:rPr lang="pl-PL" sz="2800" b="1" dirty="0" smtClean="0"/>
              <a:t>o?</a:t>
            </a:r>
            <a:endParaRPr lang="pl-PL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158" y="1503656"/>
            <a:ext cx="5105842" cy="38712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" y="1286763"/>
            <a:ext cx="3795089" cy="475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548680"/>
            <a:ext cx="5445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Zapis labirinta v obliki </a:t>
            </a:r>
            <a:r>
              <a:rPr lang="pl-PL" sz="3600" b="1" dirty="0" smtClean="0"/>
              <a:t>grafa</a:t>
            </a:r>
            <a:endParaRPr lang="pl-PL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68" y="1412776"/>
            <a:ext cx="3596952" cy="32235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99992" y="1484784"/>
            <a:ext cx="3979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Poraja</a:t>
            </a:r>
            <a:r>
              <a:rPr lang="en-US" sz="2000" dirty="0"/>
              <a:t> se </a:t>
            </a:r>
            <a:r>
              <a:rPr lang="en-US" sz="2000" dirty="0" err="1"/>
              <a:t>vprašanje</a:t>
            </a:r>
            <a:r>
              <a:rPr lang="en-US" sz="2000" dirty="0"/>
              <a:t>, </a:t>
            </a:r>
            <a:r>
              <a:rPr lang="en-US" sz="2000" dirty="0" err="1"/>
              <a:t>kako</a:t>
            </a:r>
            <a:r>
              <a:rPr lang="en-US" sz="2000" dirty="0"/>
              <a:t> </a:t>
            </a:r>
            <a:r>
              <a:rPr lang="en-US" sz="2000" dirty="0" err="1"/>
              <a:t>učinkovito</a:t>
            </a:r>
            <a:r>
              <a:rPr lang="en-US" sz="2000" dirty="0"/>
              <a:t> </a:t>
            </a:r>
            <a:endParaRPr lang="en-US" sz="2000" dirty="0" smtClean="0"/>
          </a:p>
          <a:p>
            <a:r>
              <a:rPr lang="en-US" sz="2000" dirty="0" err="1" smtClean="0"/>
              <a:t>Pretvoriti</a:t>
            </a:r>
            <a:r>
              <a:rPr lang="en-US" sz="2000" dirty="0" smtClean="0"/>
              <a:t> </a:t>
            </a:r>
            <a:r>
              <a:rPr lang="en-US" sz="2000" dirty="0" err="1" smtClean="0"/>
              <a:t>labirint</a:t>
            </a:r>
            <a:r>
              <a:rPr lang="en-US" sz="2000" dirty="0" smtClean="0"/>
              <a:t> </a:t>
            </a:r>
            <a:r>
              <a:rPr lang="en-US" sz="2000" dirty="0"/>
              <a:t>v </a:t>
            </a:r>
            <a:r>
              <a:rPr lang="en-US" sz="2000" dirty="0" err="1"/>
              <a:t>graf</a:t>
            </a:r>
            <a:r>
              <a:rPr lang="en-US" sz="2000" dirty="0"/>
              <a:t>.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1285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332656"/>
            <a:ext cx="73892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800" b="1" dirty="0"/>
              <a:t>Katero podatkovno strukturo moramo uporabiti </a:t>
            </a:r>
            <a:endParaRPr lang="en-GB" sz="2800" b="1" dirty="0" smtClean="0"/>
          </a:p>
          <a:p>
            <a:pPr algn="ctr"/>
            <a:r>
              <a:rPr lang="pl-PL" sz="2800" b="1" dirty="0" smtClean="0"/>
              <a:t>za </a:t>
            </a:r>
            <a:r>
              <a:rPr lang="pl-PL" sz="2800" b="1" dirty="0"/>
              <a:t>iskanje v </a:t>
            </a:r>
            <a:r>
              <a:rPr lang="en-GB" sz="2800" b="1" dirty="0" err="1" smtClean="0"/>
              <a:t>širin</a:t>
            </a:r>
            <a:r>
              <a:rPr lang="pl-PL" sz="2800" b="1" dirty="0" smtClean="0"/>
              <a:t>o?</a:t>
            </a:r>
            <a:endParaRPr lang="pl-PL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158" y="1503656"/>
            <a:ext cx="5105842" cy="38712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15" y="1503656"/>
            <a:ext cx="3871295" cy="477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7664" y="206770"/>
            <a:ext cx="605306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/>
              <a:t>Iskanje</a:t>
            </a:r>
            <a:r>
              <a:rPr lang="en-US" sz="3200" b="1" dirty="0"/>
              <a:t> </a:t>
            </a:r>
            <a:r>
              <a:rPr lang="en-US" sz="3200" b="1" dirty="0" err="1"/>
              <a:t>najdaljše</a:t>
            </a:r>
            <a:r>
              <a:rPr lang="en-US" sz="3200" b="1" dirty="0"/>
              <a:t> </a:t>
            </a:r>
            <a:r>
              <a:rPr lang="en-US" sz="3200" b="1" dirty="0" err="1"/>
              <a:t>poti</a:t>
            </a:r>
            <a:r>
              <a:rPr lang="en-US" sz="3200" b="1" dirty="0"/>
              <a:t> v </a:t>
            </a:r>
            <a:r>
              <a:rPr lang="en-US" sz="3200" b="1" dirty="0" err="1"/>
              <a:t>acikličnem</a:t>
            </a:r>
            <a:r>
              <a:rPr lang="en-US" sz="3200" b="1" dirty="0"/>
              <a:t> </a:t>
            </a:r>
            <a:endParaRPr lang="en-US" sz="3200" b="1" dirty="0" smtClean="0"/>
          </a:p>
          <a:p>
            <a:pPr algn="ctr"/>
            <a:r>
              <a:rPr lang="en-US" sz="3200" b="1" dirty="0" err="1" smtClean="0"/>
              <a:t>usmerjenem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grafu</a:t>
            </a: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298" y="2064902"/>
            <a:ext cx="2583404" cy="272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60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7664" y="206770"/>
            <a:ext cx="605306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/>
              <a:t>Iskanje</a:t>
            </a:r>
            <a:r>
              <a:rPr lang="en-US" sz="3200" b="1" dirty="0"/>
              <a:t> </a:t>
            </a:r>
            <a:r>
              <a:rPr lang="en-US" sz="3200" b="1" dirty="0" err="1"/>
              <a:t>najdaljše</a:t>
            </a:r>
            <a:r>
              <a:rPr lang="en-US" sz="3200" b="1" dirty="0"/>
              <a:t> </a:t>
            </a:r>
            <a:r>
              <a:rPr lang="en-US" sz="3200" b="1" dirty="0" err="1"/>
              <a:t>poti</a:t>
            </a:r>
            <a:r>
              <a:rPr lang="en-US" sz="3200" b="1" dirty="0"/>
              <a:t> v </a:t>
            </a:r>
            <a:r>
              <a:rPr lang="en-US" sz="3200" b="1" dirty="0" err="1"/>
              <a:t>acikličnem</a:t>
            </a:r>
            <a:r>
              <a:rPr lang="en-US" sz="3200" b="1" dirty="0"/>
              <a:t> </a:t>
            </a:r>
            <a:endParaRPr lang="en-US" sz="3200" b="1" dirty="0" smtClean="0"/>
          </a:p>
          <a:p>
            <a:pPr algn="ctr"/>
            <a:r>
              <a:rPr lang="en-US" sz="3200" b="1" dirty="0" err="1" smtClean="0"/>
              <a:t>usmerjenem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grafu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729" y="2125867"/>
            <a:ext cx="2560542" cy="26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24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521500"/>
            <a:ext cx="26847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/>
              <a:t>Naivni</a:t>
            </a:r>
            <a:r>
              <a:rPr lang="en-US" sz="3200" b="1" dirty="0"/>
              <a:t> </a:t>
            </a:r>
            <a:r>
              <a:rPr lang="en-US" sz="3200" b="1" dirty="0" err="1"/>
              <a:t>pristop</a:t>
            </a:r>
            <a:r>
              <a:rPr lang="en-US" sz="3200" b="1" dirty="0" smtClean="0"/>
              <a:t>:</a:t>
            </a:r>
            <a:endParaRPr lang="en-US" sz="32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12776"/>
            <a:ext cx="823031" cy="5639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098" y="1412776"/>
            <a:ext cx="1760373" cy="17908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479" y="651889"/>
            <a:ext cx="960203" cy="18060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20" y="3275639"/>
            <a:ext cx="1021168" cy="181371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3717032"/>
            <a:ext cx="1821338" cy="18899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645024"/>
            <a:ext cx="1707028" cy="17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6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6989"/>
            <a:ext cx="1524132" cy="7925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725" y="44624"/>
            <a:ext cx="3109229" cy="28882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024970"/>
            <a:ext cx="2126164" cy="30711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692" y="3212976"/>
            <a:ext cx="3429297" cy="334547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501008"/>
            <a:ext cx="1737511" cy="290347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770" y="148712"/>
            <a:ext cx="3330229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71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132856"/>
            <a:ext cx="4538950" cy="31238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5576" y="548680"/>
            <a:ext cx="61843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err="1" smtClean="0"/>
              <a:t>Oglejmo</a:t>
            </a:r>
            <a:r>
              <a:rPr lang="en-GB" sz="3200" b="1" dirty="0" smtClean="0"/>
              <a:t> </a:t>
            </a:r>
            <a:r>
              <a:rPr lang="en-GB" sz="3200" b="1" dirty="0" err="1" smtClean="0"/>
              <a:t>si</a:t>
            </a:r>
            <a:r>
              <a:rPr lang="en-GB" sz="3200" b="1" dirty="0" smtClean="0"/>
              <a:t> </a:t>
            </a:r>
            <a:r>
              <a:rPr lang="en-GB" sz="3200" b="1" dirty="0" err="1" smtClean="0"/>
              <a:t>hiitrejši</a:t>
            </a:r>
            <a:r>
              <a:rPr lang="en-GB" sz="3200" b="1" dirty="0" smtClean="0"/>
              <a:t> </a:t>
            </a:r>
            <a:r>
              <a:rPr lang="en-GB" sz="3200" b="1" dirty="0" err="1" smtClean="0"/>
              <a:t>način</a:t>
            </a:r>
            <a:r>
              <a:rPr lang="en-GB" sz="3200" b="1" dirty="0" smtClean="0"/>
              <a:t> </a:t>
            </a:r>
            <a:r>
              <a:rPr lang="en-GB" sz="3200" b="1" dirty="0" err="1" smtClean="0"/>
              <a:t>za</a:t>
            </a:r>
            <a:r>
              <a:rPr lang="en-GB" sz="3200" b="1" dirty="0" smtClean="0"/>
              <a:t> </a:t>
            </a:r>
            <a:r>
              <a:rPr lang="en-GB" sz="3200" b="1" dirty="0" err="1" smtClean="0"/>
              <a:t>iskanja</a:t>
            </a:r>
            <a:r>
              <a:rPr lang="en-GB" sz="3200" b="1" dirty="0" smtClean="0"/>
              <a:t> </a:t>
            </a:r>
          </a:p>
          <a:p>
            <a:r>
              <a:rPr lang="en-GB" sz="3200" b="1" dirty="0" err="1" smtClean="0"/>
              <a:t>poti</a:t>
            </a:r>
            <a:r>
              <a:rPr lang="en-GB" sz="3200" b="1" dirty="0" smtClean="0"/>
              <a:t> </a:t>
            </a:r>
            <a:r>
              <a:rPr lang="en-GB" sz="3200" b="1" dirty="0" err="1" smtClean="0"/>
              <a:t>na</a:t>
            </a:r>
            <a:r>
              <a:rPr lang="en-GB" sz="3200" b="1" dirty="0" smtClean="0"/>
              <a:t> tem </a:t>
            </a:r>
            <a:r>
              <a:rPr lang="en-GB" sz="3200" b="1" dirty="0" err="1" smtClean="0"/>
              <a:t>grafu</a:t>
            </a:r>
            <a:r>
              <a:rPr lang="en-GB" sz="3200" b="1" dirty="0"/>
              <a:t>: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906" y="1772816"/>
            <a:ext cx="4427984" cy="400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2496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9752" y="395953"/>
            <a:ext cx="3392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err="1" smtClean="0"/>
              <a:t>Topološka</a:t>
            </a:r>
            <a:r>
              <a:rPr lang="en-GB" sz="3200" b="1" dirty="0" smtClean="0"/>
              <a:t> </a:t>
            </a:r>
            <a:r>
              <a:rPr lang="en-GB" sz="3200" b="1" dirty="0" err="1" smtClean="0"/>
              <a:t>urejanje</a:t>
            </a: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12776"/>
            <a:ext cx="7552074" cy="26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09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9752" y="395953"/>
            <a:ext cx="3392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err="1" smtClean="0"/>
              <a:t>Topološka</a:t>
            </a:r>
            <a:r>
              <a:rPr lang="en-GB" sz="3200" b="1" dirty="0" smtClean="0"/>
              <a:t> </a:t>
            </a:r>
            <a:r>
              <a:rPr lang="en-GB" sz="3200" b="1" dirty="0" err="1" smtClean="0"/>
              <a:t>urejanje</a:t>
            </a: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12776"/>
            <a:ext cx="7552074" cy="26291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1720" y="4869160"/>
            <a:ext cx="22392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 smtClean="0"/>
              <a:t>Vrsta</a:t>
            </a:r>
            <a:r>
              <a:rPr lang="fr-FR" sz="2400" dirty="0" smtClean="0"/>
              <a:t>: </a:t>
            </a:r>
          </a:p>
          <a:p>
            <a:r>
              <a:rPr lang="fr-FR" sz="2400" dirty="0" err="1" smtClean="0"/>
              <a:t>sez</a:t>
            </a:r>
            <a:r>
              <a:rPr lang="fr-FR" sz="2400" dirty="0" smtClean="0"/>
              <a:t> </a:t>
            </a:r>
            <a:r>
              <a:rPr lang="fr-FR" sz="2400" dirty="0"/>
              <a:t>= 0 1 1 3 2 3 </a:t>
            </a:r>
            <a:endParaRPr lang="fr-FR" sz="2400" dirty="0" smtClean="0"/>
          </a:p>
          <a:p>
            <a:r>
              <a:rPr lang="fr-FR" sz="2400" dirty="0" err="1" smtClean="0"/>
              <a:t>voz</a:t>
            </a:r>
            <a:r>
              <a:rPr lang="fr-FR" sz="2400" dirty="0" smtClean="0"/>
              <a:t> = 0 </a:t>
            </a:r>
            <a:r>
              <a:rPr lang="fr-FR" sz="2400" dirty="0"/>
              <a:t>1 2 3 4 </a:t>
            </a:r>
            <a:r>
              <a:rPr lang="fr-FR" sz="2400" dirty="0" smtClean="0"/>
              <a:t>5</a:t>
            </a:r>
          </a:p>
          <a:p>
            <a:r>
              <a:rPr lang="fr-FR" sz="2400" dirty="0" err="1" smtClean="0"/>
              <a:t>Rezultat</a:t>
            </a:r>
            <a:r>
              <a:rPr lang="fr-FR" sz="2400" dirty="0" smtClean="0"/>
              <a:t>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829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9752" y="395953"/>
            <a:ext cx="3392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err="1" smtClean="0"/>
              <a:t>Topološka</a:t>
            </a:r>
            <a:r>
              <a:rPr lang="en-GB" sz="3200" b="1" dirty="0" smtClean="0"/>
              <a:t> </a:t>
            </a:r>
            <a:r>
              <a:rPr lang="en-GB" sz="3200" b="1" dirty="0" err="1" smtClean="0"/>
              <a:t>urejanje</a:t>
            </a: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12776"/>
            <a:ext cx="7552074" cy="26291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1720" y="4869160"/>
            <a:ext cx="22158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 smtClean="0"/>
              <a:t>Vrsta</a:t>
            </a:r>
            <a:r>
              <a:rPr lang="fr-FR" sz="2400" dirty="0" smtClean="0"/>
              <a:t>: 0</a:t>
            </a:r>
          </a:p>
          <a:p>
            <a:r>
              <a:rPr lang="fr-FR" sz="2400" dirty="0" err="1" smtClean="0"/>
              <a:t>sez</a:t>
            </a:r>
            <a:r>
              <a:rPr lang="fr-FR" sz="2400" dirty="0" smtClean="0"/>
              <a:t> </a:t>
            </a:r>
            <a:r>
              <a:rPr lang="fr-FR" sz="2400" dirty="0"/>
              <a:t>= 0 1</a:t>
            </a:r>
            <a:r>
              <a:rPr lang="fr-FR" sz="2400" dirty="0" smtClean="0"/>
              <a:t> </a:t>
            </a:r>
            <a:r>
              <a:rPr lang="fr-FR" sz="2400" dirty="0"/>
              <a:t>1 3 2 3 </a:t>
            </a:r>
            <a:endParaRPr lang="fr-FR" sz="2400" dirty="0" smtClean="0"/>
          </a:p>
          <a:p>
            <a:r>
              <a:rPr lang="fr-FR" sz="2400" dirty="0" err="1" smtClean="0"/>
              <a:t>voz</a:t>
            </a:r>
            <a:r>
              <a:rPr lang="fr-FR" sz="2400" dirty="0" smtClean="0"/>
              <a:t> = 0 </a:t>
            </a:r>
            <a:r>
              <a:rPr lang="fr-FR" sz="2400" dirty="0"/>
              <a:t>1 2 3 4 </a:t>
            </a:r>
            <a:r>
              <a:rPr lang="fr-FR" sz="2400" dirty="0" smtClean="0"/>
              <a:t>5</a:t>
            </a:r>
          </a:p>
          <a:p>
            <a:r>
              <a:rPr lang="fr-FR" sz="2400" dirty="0" err="1" smtClean="0"/>
              <a:t>Rezultat</a:t>
            </a:r>
            <a:r>
              <a:rPr lang="fr-FR" sz="2400" dirty="0" smtClean="0"/>
              <a:t>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184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9752" y="395953"/>
            <a:ext cx="3392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err="1" smtClean="0"/>
              <a:t>Topološka</a:t>
            </a:r>
            <a:r>
              <a:rPr lang="en-GB" sz="3200" b="1" dirty="0" smtClean="0"/>
              <a:t> </a:t>
            </a:r>
            <a:r>
              <a:rPr lang="en-GB" sz="3200" b="1" dirty="0" err="1" smtClean="0"/>
              <a:t>urejanje</a:t>
            </a: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12776"/>
            <a:ext cx="7552074" cy="26291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1720" y="4869160"/>
            <a:ext cx="22158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 smtClean="0"/>
              <a:t>Vrsta</a:t>
            </a:r>
            <a:r>
              <a:rPr lang="fr-FR" sz="2400" dirty="0" smtClean="0"/>
              <a:t>: </a:t>
            </a:r>
          </a:p>
          <a:p>
            <a:r>
              <a:rPr lang="fr-FR" sz="2400" dirty="0" err="1" smtClean="0"/>
              <a:t>sez</a:t>
            </a:r>
            <a:r>
              <a:rPr lang="fr-FR" sz="2400" dirty="0" smtClean="0"/>
              <a:t> </a:t>
            </a:r>
            <a:r>
              <a:rPr lang="fr-FR" sz="2400" dirty="0"/>
              <a:t>= 0 </a:t>
            </a:r>
            <a:r>
              <a:rPr lang="fr-FR" sz="2400" dirty="0" smtClean="0"/>
              <a:t>0 </a:t>
            </a:r>
            <a:r>
              <a:rPr lang="fr-FR" sz="2400" dirty="0"/>
              <a:t>1 </a:t>
            </a:r>
            <a:r>
              <a:rPr lang="fr-FR" sz="2400" dirty="0" smtClean="0"/>
              <a:t>2 </a:t>
            </a:r>
            <a:r>
              <a:rPr lang="fr-FR" sz="2400" dirty="0"/>
              <a:t>2 3 </a:t>
            </a:r>
            <a:endParaRPr lang="fr-FR" sz="2400" dirty="0" smtClean="0"/>
          </a:p>
          <a:p>
            <a:r>
              <a:rPr lang="fr-FR" sz="2400" dirty="0" err="1" smtClean="0"/>
              <a:t>voz</a:t>
            </a:r>
            <a:r>
              <a:rPr lang="fr-FR" sz="2400" dirty="0" smtClean="0"/>
              <a:t> = 0 </a:t>
            </a:r>
            <a:r>
              <a:rPr lang="fr-FR" sz="2400" dirty="0"/>
              <a:t>1 2 3 4 </a:t>
            </a:r>
            <a:r>
              <a:rPr lang="fr-FR" sz="2400" dirty="0" smtClean="0"/>
              <a:t>5</a:t>
            </a:r>
          </a:p>
          <a:p>
            <a:r>
              <a:rPr lang="fr-FR" sz="2400" dirty="0" err="1" smtClean="0"/>
              <a:t>Rezultat</a:t>
            </a:r>
            <a:r>
              <a:rPr lang="fr-FR" sz="2400" dirty="0" smtClean="0"/>
              <a:t>: 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0713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548680"/>
            <a:ext cx="5445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Zapis labirinta v obliki </a:t>
            </a:r>
            <a:r>
              <a:rPr lang="pl-PL" sz="3600" b="1" dirty="0" smtClean="0"/>
              <a:t>grafa</a:t>
            </a:r>
            <a:endParaRPr lang="pl-PL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499992" y="1484784"/>
            <a:ext cx="14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/>
              <a:t>oštevilčenje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507656"/>
            <a:ext cx="3574090" cy="333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3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9752" y="395953"/>
            <a:ext cx="3392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err="1" smtClean="0"/>
              <a:t>Topološka</a:t>
            </a:r>
            <a:r>
              <a:rPr lang="en-GB" sz="3200" b="1" dirty="0" smtClean="0"/>
              <a:t> </a:t>
            </a:r>
            <a:r>
              <a:rPr lang="en-GB" sz="3200" b="1" dirty="0" err="1" smtClean="0"/>
              <a:t>urejanje</a:t>
            </a: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12776"/>
            <a:ext cx="7552074" cy="26291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1720" y="4869160"/>
            <a:ext cx="22158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 smtClean="0"/>
              <a:t>Vrsta</a:t>
            </a:r>
            <a:r>
              <a:rPr lang="fr-FR" sz="2400" dirty="0" smtClean="0"/>
              <a:t>: 1</a:t>
            </a:r>
          </a:p>
          <a:p>
            <a:r>
              <a:rPr lang="fr-FR" sz="2400" dirty="0" err="1" smtClean="0"/>
              <a:t>sez</a:t>
            </a:r>
            <a:r>
              <a:rPr lang="fr-FR" sz="2400" dirty="0" smtClean="0"/>
              <a:t> </a:t>
            </a:r>
            <a:r>
              <a:rPr lang="fr-FR" sz="2400" dirty="0"/>
              <a:t>= 0 </a:t>
            </a:r>
            <a:r>
              <a:rPr lang="fr-FR" sz="2400" dirty="0" smtClean="0"/>
              <a:t>0 </a:t>
            </a:r>
            <a:r>
              <a:rPr lang="fr-FR" sz="2400" dirty="0"/>
              <a:t>1 </a:t>
            </a:r>
            <a:r>
              <a:rPr lang="fr-FR" sz="2400" dirty="0" smtClean="0"/>
              <a:t>2 </a:t>
            </a:r>
            <a:r>
              <a:rPr lang="fr-FR" sz="2400" dirty="0"/>
              <a:t>2 3 </a:t>
            </a:r>
            <a:endParaRPr lang="fr-FR" sz="2400" dirty="0" smtClean="0"/>
          </a:p>
          <a:p>
            <a:r>
              <a:rPr lang="fr-FR" sz="2400" dirty="0" err="1"/>
              <a:t>voz</a:t>
            </a:r>
            <a:r>
              <a:rPr lang="fr-FR" sz="2400" dirty="0"/>
              <a:t> = </a:t>
            </a:r>
            <a:r>
              <a:rPr lang="fr-FR" sz="2400" dirty="0" smtClean="0"/>
              <a:t>0 </a:t>
            </a:r>
            <a:r>
              <a:rPr lang="fr-FR" sz="2400" dirty="0"/>
              <a:t>1 2 3 4 </a:t>
            </a:r>
            <a:r>
              <a:rPr lang="fr-FR" sz="2400" dirty="0" smtClean="0"/>
              <a:t>5</a:t>
            </a:r>
          </a:p>
          <a:p>
            <a:r>
              <a:rPr lang="fr-FR" sz="2400" dirty="0" err="1" smtClean="0"/>
              <a:t>Rezultat</a:t>
            </a:r>
            <a:r>
              <a:rPr lang="fr-FR" sz="2400" dirty="0" smtClean="0"/>
              <a:t>: 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782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9752" y="395953"/>
            <a:ext cx="3392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err="1" smtClean="0"/>
              <a:t>Topološka</a:t>
            </a:r>
            <a:r>
              <a:rPr lang="en-GB" sz="3200" b="1" dirty="0" smtClean="0"/>
              <a:t> </a:t>
            </a:r>
            <a:r>
              <a:rPr lang="en-GB" sz="3200" b="1" dirty="0" err="1" smtClean="0"/>
              <a:t>urejanje</a:t>
            </a: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12776"/>
            <a:ext cx="7552074" cy="26291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1720" y="4869160"/>
            <a:ext cx="22392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 smtClean="0"/>
              <a:t>Vrsta</a:t>
            </a:r>
            <a:r>
              <a:rPr lang="fr-FR" sz="2400" dirty="0" smtClean="0"/>
              <a:t>: </a:t>
            </a:r>
          </a:p>
          <a:p>
            <a:r>
              <a:rPr lang="fr-FR" sz="2400" dirty="0" err="1" smtClean="0"/>
              <a:t>sez</a:t>
            </a:r>
            <a:r>
              <a:rPr lang="fr-FR" sz="2400" dirty="0" smtClean="0"/>
              <a:t> </a:t>
            </a:r>
            <a:r>
              <a:rPr lang="fr-FR" sz="2400" dirty="0"/>
              <a:t>= 0 </a:t>
            </a:r>
            <a:r>
              <a:rPr lang="fr-FR" sz="2400" dirty="0" smtClean="0"/>
              <a:t>0 </a:t>
            </a:r>
            <a:r>
              <a:rPr lang="fr-FR" sz="2400" dirty="0"/>
              <a:t>0</a:t>
            </a:r>
            <a:r>
              <a:rPr lang="fr-FR" sz="2400" dirty="0" smtClean="0"/>
              <a:t> </a:t>
            </a:r>
            <a:r>
              <a:rPr lang="fr-FR" sz="2400" dirty="0"/>
              <a:t>1</a:t>
            </a:r>
            <a:r>
              <a:rPr lang="fr-FR" sz="2400" dirty="0" smtClean="0"/>
              <a:t> </a:t>
            </a:r>
            <a:r>
              <a:rPr lang="fr-FR" sz="2400" dirty="0"/>
              <a:t>2 3 </a:t>
            </a:r>
            <a:endParaRPr lang="fr-FR" sz="2400" dirty="0" smtClean="0"/>
          </a:p>
          <a:p>
            <a:r>
              <a:rPr lang="fr-FR" sz="2400" dirty="0" err="1"/>
              <a:t>voz</a:t>
            </a:r>
            <a:r>
              <a:rPr lang="fr-FR" sz="2400" dirty="0"/>
              <a:t> </a:t>
            </a:r>
            <a:r>
              <a:rPr lang="fr-FR" sz="2400" dirty="0" smtClean="0"/>
              <a:t>= 0 </a:t>
            </a:r>
            <a:r>
              <a:rPr lang="fr-FR" sz="2400" dirty="0"/>
              <a:t>1 2 3 4 </a:t>
            </a:r>
            <a:r>
              <a:rPr lang="fr-FR" sz="2400" dirty="0" smtClean="0"/>
              <a:t>5</a:t>
            </a:r>
          </a:p>
          <a:p>
            <a:r>
              <a:rPr lang="fr-FR" sz="2400" dirty="0" err="1" smtClean="0"/>
              <a:t>Rezultat</a:t>
            </a:r>
            <a:r>
              <a:rPr lang="fr-FR" sz="2400" dirty="0" smtClean="0"/>
              <a:t>: 0 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444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9752" y="395953"/>
            <a:ext cx="3392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err="1" smtClean="0"/>
              <a:t>Topološka</a:t>
            </a:r>
            <a:r>
              <a:rPr lang="en-GB" sz="3200" b="1" dirty="0" smtClean="0"/>
              <a:t> </a:t>
            </a:r>
            <a:r>
              <a:rPr lang="en-GB" sz="3200" b="1" dirty="0" err="1" smtClean="0"/>
              <a:t>urejanje</a:t>
            </a: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12776"/>
            <a:ext cx="7552074" cy="26291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1720" y="4869160"/>
            <a:ext cx="22158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 smtClean="0"/>
              <a:t>Vrsta</a:t>
            </a:r>
            <a:r>
              <a:rPr lang="fr-FR" sz="2400" dirty="0" smtClean="0"/>
              <a:t>: 2</a:t>
            </a:r>
          </a:p>
          <a:p>
            <a:r>
              <a:rPr lang="fr-FR" sz="2400" dirty="0" err="1" smtClean="0"/>
              <a:t>sez</a:t>
            </a:r>
            <a:r>
              <a:rPr lang="fr-FR" sz="2400" dirty="0" smtClean="0"/>
              <a:t> </a:t>
            </a:r>
            <a:r>
              <a:rPr lang="fr-FR" sz="2400" dirty="0"/>
              <a:t>= 0 </a:t>
            </a:r>
            <a:r>
              <a:rPr lang="fr-FR" sz="2400" dirty="0" smtClean="0"/>
              <a:t>0 </a:t>
            </a:r>
            <a:r>
              <a:rPr lang="fr-FR" sz="2400" dirty="0"/>
              <a:t>0</a:t>
            </a:r>
            <a:r>
              <a:rPr lang="fr-FR" sz="2400" dirty="0" smtClean="0"/>
              <a:t> </a:t>
            </a:r>
            <a:r>
              <a:rPr lang="fr-FR" sz="2400" dirty="0"/>
              <a:t>1</a:t>
            </a:r>
            <a:r>
              <a:rPr lang="fr-FR" sz="2400" dirty="0" smtClean="0"/>
              <a:t> </a:t>
            </a:r>
            <a:r>
              <a:rPr lang="fr-FR" sz="2400" dirty="0"/>
              <a:t>2 3 </a:t>
            </a:r>
            <a:endParaRPr lang="fr-FR" sz="2400" dirty="0" smtClean="0"/>
          </a:p>
          <a:p>
            <a:r>
              <a:rPr lang="fr-FR" sz="2400" dirty="0" err="1"/>
              <a:t>voz</a:t>
            </a:r>
            <a:r>
              <a:rPr lang="fr-FR" sz="2400" dirty="0"/>
              <a:t> </a:t>
            </a:r>
            <a:r>
              <a:rPr lang="fr-FR" sz="2400" dirty="0" smtClean="0"/>
              <a:t>= 0 </a:t>
            </a:r>
            <a:r>
              <a:rPr lang="fr-FR" sz="2400" dirty="0"/>
              <a:t>1 2 3 4 </a:t>
            </a:r>
            <a:r>
              <a:rPr lang="fr-FR" sz="2400" dirty="0" smtClean="0"/>
              <a:t>5</a:t>
            </a:r>
          </a:p>
          <a:p>
            <a:r>
              <a:rPr lang="fr-FR" sz="2400" dirty="0" err="1" smtClean="0"/>
              <a:t>Rezultat</a:t>
            </a:r>
            <a:r>
              <a:rPr lang="fr-FR" sz="2400" dirty="0" smtClean="0"/>
              <a:t>: 0 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031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9752" y="395953"/>
            <a:ext cx="3392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err="1" smtClean="0"/>
              <a:t>Topološka</a:t>
            </a:r>
            <a:r>
              <a:rPr lang="en-GB" sz="3200" b="1" dirty="0" smtClean="0"/>
              <a:t> </a:t>
            </a:r>
            <a:r>
              <a:rPr lang="en-GB" sz="3200" b="1" dirty="0" err="1" smtClean="0"/>
              <a:t>urejanje</a:t>
            </a: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12776"/>
            <a:ext cx="7552074" cy="26291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1720" y="4869160"/>
            <a:ext cx="22392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 smtClean="0"/>
              <a:t>Vrsta</a:t>
            </a:r>
            <a:r>
              <a:rPr lang="fr-FR" sz="2400" dirty="0" smtClean="0"/>
              <a:t>: </a:t>
            </a:r>
          </a:p>
          <a:p>
            <a:r>
              <a:rPr lang="fr-FR" sz="2400" dirty="0" err="1" smtClean="0"/>
              <a:t>sez</a:t>
            </a:r>
            <a:r>
              <a:rPr lang="fr-FR" sz="2400" dirty="0" smtClean="0"/>
              <a:t> </a:t>
            </a:r>
            <a:r>
              <a:rPr lang="fr-FR" sz="2400" dirty="0"/>
              <a:t>= 0 </a:t>
            </a:r>
            <a:r>
              <a:rPr lang="fr-FR" sz="2400" dirty="0" smtClean="0"/>
              <a:t>0 </a:t>
            </a:r>
            <a:r>
              <a:rPr lang="fr-FR" sz="2400" dirty="0"/>
              <a:t>0</a:t>
            </a:r>
            <a:r>
              <a:rPr lang="fr-FR" sz="2400" dirty="0" smtClean="0"/>
              <a:t> 0 </a:t>
            </a:r>
            <a:r>
              <a:rPr lang="fr-FR" sz="2400" dirty="0"/>
              <a:t>1</a:t>
            </a:r>
            <a:r>
              <a:rPr lang="fr-FR" sz="2400" dirty="0" smtClean="0"/>
              <a:t> </a:t>
            </a:r>
            <a:r>
              <a:rPr lang="fr-FR" sz="2400" dirty="0"/>
              <a:t>2</a:t>
            </a:r>
            <a:r>
              <a:rPr lang="fr-FR" sz="2400" dirty="0" smtClean="0"/>
              <a:t> </a:t>
            </a:r>
          </a:p>
          <a:p>
            <a:r>
              <a:rPr lang="fr-FR" sz="2400" dirty="0" err="1" smtClean="0"/>
              <a:t>voz</a:t>
            </a:r>
            <a:r>
              <a:rPr lang="fr-FR" sz="2400" dirty="0" smtClean="0"/>
              <a:t> </a:t>
            </a:r>
            <a:r>
              <a:rPr lang="fr-FR" sz="2400" dirty="0"/>
              <a:t>= </a:t>
            </a:r>
            <a:r>
              <a:rPr lang="fr-FR" sz="2400" dirty="0" smtClean="0"/>
              <a:t>0 </a:t>
            </a:r>
            <a:r>
              <a:rPr lang="fr-FR" sz="2400" dirty="0"/>
              <a:t>1 2 3 4 </a:t>
            </a:r>
            <a:r>
              <a:rPr lang="fr-FR" sz="2400" dirty="0" smtClean="0"/>
              <a:t>5</a:t>
            </a:r>
          </a:p>
          <a:p>
            <a:r>
              <a:rPr lang="fr-FR" sz="2400" dirty="0" err="1" smtClean="0"/>
              <a:t>Rezultat</a:t>
            </a:r>
            <a:r>
              <a:rPr lang="fr-FR" sz="2400" dirty="0" smtClean="0"/>
              <a:t>: 0 1 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978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9752" y="395953"/>
            <a:ext cx="3392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err="1" smtClean="0"/>
              <a:t>Topološka</a:t>
            </a:r>
            <a:r>
              <a:rPr lang="en-GB" sz="3200" b="1" dirty="0" smtClean="0"/>
              <a:t> </a:t>
            </a:r>
            <a:r>
              <a:rPr lang="en-GB" sz="3200" b="1" dirty="0" err="1" smtClean="0"/>
              <a:t>urejanje</a:t>
            </a: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12776"/>
            <a:ext cx="7552074" cy="26291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1720" y="4869160"/>
            <a:ext cx="22392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 smtClean="0"/>
              <a:t>Vrsta</a:t>
            </a:r>
            <a:r>
              <a:rPr lang="fr-FR" sz="2400" dirty="0" smtClean="0"/>
              <a:t>: 3</a:t>
            </a:r>
          </a:p>
          <a:p>
            <a:r>
              <a:rPr lang="fr-FR" sz="2400" dirty="0" err="1" smtClean="0"/>
              <a:t>sez</a:t>
            </a:r>
            <a:r>
              <a:rPr lang="fr-FR" sz="2400" dirty="0" smtClean="0"/>
              <a:t> </a:t>
            </a:r>
            <a:r>
              <a:rPr lang="fr-FR" sz="2400" dirty="0"/>
              <a:t>= 0 </a:t>
            </a:r>
            <a:r>
              <a:rPr lang="fr-FR" sz="2400" dirty="0" smtClean="0"/>
              <a:t>0 </a:t>
            </a:r>
            <a:r>
              <a:rPr lang="fr-FR" sz="2400" dirty="0"/>
              <a:t>0</a:t>
            </a:r>
            <a:r>
              <a:rPr lang="fr-FR" sz="2400" dirty="0" smtClean="0"/>
              <a:t> 0 </a:t>
            </a:r>
            <a:r>
              <a:rPr lang="fr-FR" sz="2400" dirty="0"/>
              <a:t>1</a:t>
            </a:r>
            <a:r>
              <a:rPr lang="fr-FR" sz="2400" dirty="0" smtClean="0"/>
              <a:t> </a:t>
            </a:r>
            <a:r>
              <a:rPr lang="fr-FR" sz="2400" dirty="0"/>
              <a:t>2</a:t>
            </a:r>
            <a:r>
              <a:rPr lang="fr-FR" sz="2400" dirty="0" smtClean="0"/>
              <a:t> </a:t>
            </a:r>
          </a:p>
          <a:p>
            <a:r>
              <a:rPr lang="fr-FR" sz="2400" dirty="0" err="1"/>
              <a:t>voz</a:t>
            </a:r>
            <a:r>
              <a:rPr lang="fr-FR" sz="2400" dirty="0"/>
              <a:t> </a:t>
            </a:r>
            <a:r>
              <a:rPr lang="fr-FR" sz="2400" dirty="0" smtClean="0"/>
              <a:t>= 0 </a:t>
            </a:r>
            <a:r>
              <a:rPr lang="fr-FR" sz="2400" dirty="0"/>
              <a:t>1 2 3 4 </a:t>
            </a:r>
            <a:r>
              <a:rPr lang="fr-FR" sz="2400" dirty="0" smtClean="0"/>
              <a:t>5</a:t>
            </a:r>
          </a:p>
          <a:p>
            <a:r>
              <a:rPr lang="fr-FR" sz="2400" dirty="0" err="1" smtClean="0"/>
              <a:t>Rezultat</a:t>
            </a:r>
            <a:r>
              <a:rPr lang="fr-FR" sz="2400" dirty="0" smtClean="0"/>
              <a:t>: 0 1 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1433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9752" y="395953"/>
            <a:ext cx="3392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err="1" smtClean="0"/>
              <a:t>Topološka</a:t>
            </a:r>
            <a:r>
              <a:rPr lang="en-GB" sz="3200" b="1" dirty="0" smtClean="0"/>
              <a:t> </a:t>
            </a:r>
            <a:r>
              <a:rPr lang="en-GB" sz="3200" b="1" dirty="0" err="1" smtClean="0"/>
              <a:t>urejanje</a:t>
            </a: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12776"/>
            <a:ext cx="7552074" cy="26291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1720" y="4869160"/>
            <a:ext cx="22158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 smtClean="0"/>
              <a:t>Vrsta</a:t>
            </a:r>
            <a:r>
              <a:rPr lang="fr-FR" sz="2400" dirty="0" smtClean="0"/>
              <a:t>: </a:t>
            </a:r>
          </a:p>
          <a:p>
            <a:r>
              <a:rPr lang="fr-FR" sz="2400" dirty="0" err="1" smtClean="0"/>
              <a:t>sez</a:t>
            </a:r>
            <a:r>
              <a:rPr lang="fr-FR" sz="2400" dirty="0" smtClean="0"/>
              <a:t> </a:t>
            </a:r>
            <a:r>
              <a:rPr lang="fr-FR" sz="2400" dirty="0"/>
              <a:t>= 0 </a:t>
            </a:r>
            <a:r>
              <a:rPr lang="fr-FR" sz="2400" dirty="0" smtClean="0"/>
              <a:t>0 </a:t>
            </a:r>
            <a:r>
              <a:rPr lang="fr-FR" sz="2400" dirty="0"/>
              <a:t>0</a:t>
            </a:r>
            <a:r>
              <a:rPr lang="fr-FR" sz="2400" dirty="0" smtClean="0"/>
              <a:t> 0 </a:t>
            </a:r>
            <a:r>
              <a:rPr lang="fr-FR" sz="2400" dirty="0"/>
              <a:t>0</a:t>
            </a:r>
            <a:r>
              <a:rPr lang="fr-FR" sz="2400" dirty="0" smtClean="0"/>
              <a:t> </a:t>
            </a:r>
            <a:r>
              <a:rPr lang="fr-FR" sz="2400" dirty="0"/>
              <a:t>1</a:t>
            </a:r>
            <a:r>
              <a:rPr lang="fr-FR" sz="2400" dirty="0" smtClean="0"/>
              <a:t> </a:t>
            </a:r>
          </a:p>
          <a:p>
            <a:r>
              <a:rPr lang="fr-FR" sz="2400" dirty="0" err="1"/>
              <a:t>voz</a:t>
            </a:r>
            <a:r>
              <a:rPr lang="fr-FR" sz="2400" dirty="0"/>
              <a:t> = </a:t>
            </a:r>
            <a:r>
              <a:rPr lang="fr-FR" sz="2400" dirty="0" smtClean="0"/>
              <a:t>0 </a:t>
            </a:r>
            <a:r>
              <a:rPr lang="fr-FR" sz="2400" dirty="0"/>
              <a:t>1 2 3 4 </a:t>
            </a:r>
            <a:r>
              <a:rPr lang="fr-FR" sz="2400" dirty="0" smtClean="0"/>
              <a:t>5</a:t>
            </a:r>
          </a:p>
          <a:p>
            <a:r>
              <a:rPr lang="fr-FR" sz="2400" dirty="0" err="1" smtClean="0"/>
              <a:t>Rezultat</a:t>
            </a:r>
            <a:r>
              <a:rPr lang="fr-FR" sz="2400" dirty="0" smtClean="0"/>
              <a:t>: 0 1 2 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2731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9752" y="395953"/>
            <a:ext cx="3392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err="1" smtClean="0"/>
              <a:t>Topološka</a:t>
            </a:r>
            <a:r>
              <a:rPr lang="en-GB" sz="3200" b="1" dirty="0" smtClean="0"/>
              <a:t> </a:t>
            </a:r>
            <a:r>
              <a:rPr lang="en-GB" sz="3200" b="1" dirty="0" err="1" smtClean="0"/>
              <a:t>urejanje</a:t>
            </a: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12776"/>
            <a:ext cx="7552074" cy="26291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1720" y="4869160"/>
            <a:ext cx="22158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 smtClean="0"/>
              <a:t>Vrsta</a:t>
            </a:r>
            <a:r>
              <a:rPr lang="fr-FR" sz="2400" dirty="0" smtClean="0"/>
              <a:t>: 4</a:t>
            </a:r>
          </a:p>
          <a:p>
            <a:r>
              <a:rPr lang="fr-FR" sz="2400" dirty="0" err="1" smtClean="0"/>
              <a:t>sez</a:t>
            </a:r>
            <a:r>
              <a:rPr lang="fr-FR" sz="2400" dirty="0" smtClean="0"/>
              <a:t> </a:t>
            </a:r>
            <a:r>
              <a:rPr lang="fr-FR" sz="2400" dirty="0"/>
              <a:t>= 0 </a:t>
            </a:r>
            <a:r>
              <a:rPr lang="fr-FR" sz="2400" dirty="0" smtClean="0"/>
              <a:t>0 </a:t>
            </a:r>
            <a:r>
              <a:rPr lang="fr-FR" sz="2400" dirty="0"/>
              <a:t>0</a:t>
            </a:r>
            <a:r>
              <a:rPr lang="fr-FR" sz="2400" dirty="0" smtClean="0"/>
              <a:t> 0 </a:t>
            </a:r>
            <a:r>
              <a:rPr lang="fr-FR" sz="2400" dirty="0"/>
              <a:t>0</a:t>
            </a:r>
            <a:r>
              <a:rPr lang="fr-FR" sz="2400" dirty="0" smtClean="0"/>
              <a:t> </a:t>
            </a:r>
            <a:r>
              <a:rPr lang="fr-FR" sz="2400" dirty="0"/>
              <a:t>1</a:t>
            </a:r>
            <a:r>
              <a:rPr lang="fr-FR" sz="2400" dirty="0" smtClean="0"/>
              <a:t> </a:t>
            </a:r>
          </a:p>
          <a:p>
            <a:r>
              <a:rPr lang="fr-FR" sz="2400" dirty="0" err="1"/>
              <a:t>voz</a:t>
            </a:r>
            <a:r>
              <a:rPr lang="fr-FR" sz="2400" dirty="0"/>
              <a:t> = </a:t>
            </a:r>
            <a:r>
              <a:rPr lang="fr-FR" sz="2400" dirty="0" smtClean="0"/>
              <a:t>0 </a:t>
            </a:r>
            <a:r>
              <a:rPr lang="fr-FR" sz="2400" dirty="0"/>
              <a:t>1 2 3 4 </a:t>
            </a:r>
            <a:r>
              <a:rPr lang="fr-FR" sz="2400" dirty="0" smtClean="0"/>
              <a:t>5</a:t>
            </a:r>
          </a:p>
          <a:p>
            <a:r>
              <a:rPr lang="fr-FR" sz="2400" dirty="0" err="1" smtClean="0"/>
              <a:t>Rezultat</a:t>
            </a:r>
            <a:r>
              <a:rPr lang="fr-FR" sz="2400" dirty="0" smtClean="0"/>
              <a:t>: 0 1 2 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283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9752" y="395953"/>
            <a:ext cx="3392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err="1" smtClean="0"/>
              <a:t>Topološka</a:t>
            </a:r>
            <a:r>
              <a:rPr lang="en-GB" sz="3200" b="1" dirty="0" smtClean="0"/>
              <a:t> </a:t>
            </a:r>
            <a:r>
              <a:rPr lang="en-GB" sz="3200" b="1" dirty="0" err="1" smtClean="0"/>
              <a:t>urejanje</a:t>
            </a: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12776"/>
            <a:ext cx="7552074" cy="26291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1720" y="4869160"/>
            <a:ext cx="23995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 smtClean="0"/>
              <a:t>Vrsta</a:t>
            </a:r>
            <a:r>
              <a:rPr lang="fr-FR" sz="2400" dirty="0" smtClean="0"/>
              <a:t>: </a:t>
            </a:r>
          </a:p>
          <a:p>
            <a:r>
              <a:rPr lang="fr-FR" sz="2400" dirty="0" err="1" smtClean="0"/>
              <a:t>sez</a:t>
            </a:r>
            <a:r>
              <a:rPr lang="fr-FR" sz="2400" dirty="0" smtClean="0"/>
              <a:t> </a:t>
            </a:r>
            <a:r>
              <a:rPr lang="fr-FR" sz="2400" dirty="0"/>
              <a:t>= 0 </a:t>
            </a:r>
            <a:r>
              <a:rPr lang="fr-FR" sz="2400" dirty="0" smtClean="0"/>
              <a:t>0 </a:t>
            </a:r>
            <a:r>
              <a:rPr lang="fr-FR" sz="2400" dirty="0"/>
              <a:t>0</a:t>
            </a:r>
            <a:r>
              <a:rPr lang="fr-FR" sz="2400" dirty="0" smtClean="0"/>
              <a:t> 0 </a:t>
            </a:r>
            <a:r>
              <a:rPr lang="fr-FR" sz="2400" dirty="0"/>
              <a:t>0</a:t>
            </a:r>
            <a:r>
              <a:rPr lang="fr-FR" sz="2400" dirty="0" smtClean="0"/>
              <a:t> 0</a:t>
            </a:r>
          </a:p>
          <a:p>
            <a:r>
              <a:rPr lang="fr-FR" sz="2400" dirty="0" err="1"/>
              <a:t>voz</a:t>
            </a:r>
            <a:r>
              <a:rPr lang="fr-FR" sz="2400" dirty="0"/>
              <a:t> = </a:t>
            </a:r>
            <a:r>
              <a:rPr lang="fr-FR" sz="2400" dirty="0" smtClean="0"/>
              <a:t>0 </a:t>
            </a:r>
            <a:r>
              <a:rPr lang="fr-FR" sz="2400" dirty="0"/>
              <a:t>1 2 3 4 </a:t>
            </a:r>
            <a:r>
              <a:rPr lang="fr-FR" sz="2400" dirty="0" smtClean="0"/>
              <a:t>5</a:t>
            </a:r>
          </a:p>
          <a:p>
            <a:r>
              <a:rPr lang="fr-FR" sz="2400" dirty="0" err="1" smtClean="0"/>
              <a:t>Rezultat</a:t>
            </a:r>
            <a:r>
              <a:rPr lang="fr-FR" sz="2400" dirty="0" smtClean="0"/>
              <a:t>: 0 1 2 3 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422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9752" y="395953"/>
            <a:ext cx="3392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err="1" smtClean="0"/>
              <a:t>Topološka</a:t>
            </a:r>
            <a:r>
              <a:rPr lang="en-GB" sz="3200" b="1" dirty="0" smtClean="0"/>
              <a:t> </a:t>
            </a:r>
            <a:r>
              <a:rPr lang="en-GB" sz="3200" b="1" dirty="0" err="1" smtClean="0"/>
              <a:t>urejanje</a:t>
            </a: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12776"/>
            <a:ext cx="7552074" cy="26291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1720" y="4869160"/>
            <a:ext cx="23995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 smtClean="0"/>
              <a:t>Vrsta</a:t>
            </a:r>
            <a:r>
              <a:rPr lang="fr-FR" sz="2400" dirty="0" smtClean="0"/>
              <a:t>: 5</a:t>
            </a:r>
          </a:p>
          <a:p>
            <a:r>
              <a:rPr lang="fr-FR" sz="2400" dirty="0" err="1" smtClean="0"/>
              <a:t>sez</a:t>
            </a:r>
            <a:r>
              <a:rPr lang="fr-FR" sz="2400" dirty="0" smtClean="0"/>
              <a:t> </a:t>
            </a:r>
            <a:r>
              <a:rPr lang="fr-FR" sz="2400" dirty="0"/>
              <a:t>= 0 </a:t>
            </a:r>
            <a:r>
              <a:rPr lang="fr-FR" sz="2400" dirty="0" smtClean="0"/>
              <a:t>0 </a:t>
            </a:r>
            <a:r>
              <a:rPr lang="fr-FR" sz="2400" dirty="0"/>
              <a:t>0</a:t>
            </a:r>
            <a:r>
              <a:rPr lang="fr-FR" sz="2400" dirty="0" smtClean="0"/>
              <a:t> 0 </a:t>
            </a:r>
            <a:r>
              <a:rPr lang="fr-FR" sz="2400" dirty="0"/>
              <a:t>0</a:t>
            </a:r>
            <a:r>
              <a:rPr lang="fr-FR" sz="2400" dirty="0" smtClean="0"/>
              <a:t> 0</a:t>
            </a:r>
          </a:p>
          <a:p>
            <a:r>
              <a:rPr lang="fr-FR" sz="2400" dirty="0" err="1"/>
              <a:t>voz</a:t>
            </a:r>
            <a:r>
              <a:rPr lang="fr-FR" sz="2400" dirty="0"/>
              <a:t> = </a:t>
            </a:r>
            <a:r>
              <a:rPr lang="fr-FR" sz="2400" dirty="0" smtClean="0"/>
              <a:t>0 </a:t>
            </a:r>
            <a:r>
              <a:rPr lang="fr-FR" sz="2400" dirty="0"/>
              <a:t>1 2 3 4 </a:t>
            </a:r>
            <a:r>
              <a:rPr lang="fr-FR" sz="2400" dirty="0" smtClean="0"/>
              <a:t>5</a:t>
            </a:r>
          </a:p>
          <a:p>
            <a:r>
              <a:rPr lang="fr-FR" sz="2400" dirty="0" err="1" smtClean="0"/>
              <a:t>Rezultat</a:t>
            </a:r>
            <a:r>
              <a:rPr lang="fr-FR" sz="2400" dirty="0" smtClean="0"/>
              <a:t>: 0 1 2 3 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324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9752" y="395953"/>
            <a:ext cx="3392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err="1" smtClean="0"/>
              <a:t>Topološka</a:t>
            </a:r>
            <a:r>
              <a:rPr lang="en-GB" sz="3200" b="1" dirty="0" smtClean="0"/>
              <a:t> </a:t>
            </a:r>
            <a:r>
              <a:rPr lang="en-GB" sz="3200" b="1" dirty="0" err="1" smtClean="0"/>
              <a:t>urejanje</a:t>
            </a: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12776"/>
            <a:ext cx="7552074" cy="26291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1720" y="4869160"/>
            <a:ext cx="26239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 smtClean="0"/>
              <a:t>Vrsta</a:t>
            </a:r>
            <a:r>
              <a:rPr lang="fr-FR" sz="2400" dirty="0" smtClean="0"/>
              <a:t>: </a:t>
            </a:r>
          </a:p>
          <a:p>
            <a:r>
              <a:rPr lang="fr-FR" sz="2400" dirty="0" err="1" smtClean="0"/>
              <a:t>sez</a:t>
            </a:r>
            <a:r>
              <a:rPr lang="fr-FR" sz="2400" dirty="0" smtClean="0"/>
              <a:t> </a:t>
            </a:r>
            <a:r>
              <a:rPr lang="fr-FR" sz="2400" dirty="0"/>
              <a:t>= 0 </a:t>
            </a:r>
            <a:r>
              <a:rPr lang="fr-FR" sz="2400" dirty="0" smtClean="0"/>
              <a:t>0 </a:t>
            </a:r>
            <a:r>
              <a:rPr lang="fr-FR" sz="2400" dirty="0"/>
              <a:t>0</a:t>
            </a:r>
            <a:r>
              <a:rPr lang="fr-FR" sz="2400" dirty="0" smtClean="0"/>
              <a:t> 0 </a:t>
            </a:r>
            <a:r>
              <a:rPr lang="fr-FR" sz="2400" dirty="0"/>
              <a:t>0</a:t>
            </a:r>
            <a:r>
              <a:rPr lang="fr-FR" sz="2400" dirty="0" smtClean="0"/>
              <a:t> 0</a:t>
            </a:r>
          </a:p>
          <a:p>
            <a:r>
              <a:rPr lang="fr-FR" sz="2400" dirty="0" err="1"/>
              <a:t>voz</a:t>
            </a:r>
            <a:r>
              <a:rPr lang="fr-FR" sz="2400" dirty="0"/>
              <a:t> = </a:t>
            </a:r>
            <a:r>
              <a:rPr lang="fr-FR" sz="2400" dirty="0" smtClean="0"/>
              <a:t>0 </a:t>
            </a:r>
            <a:r>
              <a:rPr lang="fr-FR" sz="2400" dirty="0"/>
              <a:t>1 2 3 4 </a:t>
            </a:r>
            <a:r>
              <a:rPr lang="fr-FR" sz="2400" dirty="0" smtClean="0"/>
              <a:t>5</a:t>
            </a:r>
          </a:p>
          <a:p>
            <a:r>
              <a:rPr lang="fr-FR" sz="2400" dirty="0" err="1" smtClean="0"/>
              <a:t>Rezultat</a:t>
            </a:r>
            <a:r>
              <a:rPr lang="fr-FR" sz="2400" dirty="0" smtClean="0"/>
              <a:t>: </a:t>
            </a:r>
            <a:r>
              <a:rPr lang="fr-FR" sz="2400" dirty="0" smtClean="0">
                <a:solidFill>
                  <a:srgbClr val="FF0000"/>
                </a:solidFill>
              </a:rPr>
              <a:t>0 1 2 3 4 5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74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548680"/>
            <a:ext cx="5445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Zapis labirinta v obliki </a:t>
            </a:r>
            <a:r>
              <a:rPr lang="pl-PL" sz="3600" b="1" dirty="0" smtClean="0"/>
              <a:t>grafa</a:t>
            </a:r>
            <a:endParaRPr lang="pl-PL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28800"/>
            <a:ext cx="4808637" cy="29263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20072" y="1772816"/>
            <a:ext cx="38712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 </a:t>
            </a:r>
            <a:r>
              <a:rPr lang="en-US" dirty="0" err="1"/>
              <a:t>pomočjo</a:t>
            </a:r>
            <a:r>
              <a:rPr lang="en-US" dirty="0"/>
              <a:t> </a:t>
            </a:r>
            <a:r>
              <a:rPr lang="en-US" dirty="0" err="1" smtClean="0"/>
              <a:t>tega</a:t>
            </a:r>
            <a:r>
              <a:rPr lang="en-US" dirty="0" smtClean="0"/>
              <a:t> </a:t>
            </a:r>
            <a:r>
              <a:rPr lang="en-US" dirty="0" err="1"/>
              <a:t>grafa</a:t>
            </a:r>
            <a:r>
              <a:rPr lang="en-US" dirty="0"/>
              <a:t> </a:t>
            </a:r>
            <a:r>
              <a:rPr lang="en-US" dirty="0" err="1"/>
              <a:t>lahko</a:t>
            </a:r>
            <a:r>
              <a:rPr lang="en-US" dirty="0"/>
              <a:t> </a:t>
            </a:r>
            <a:r>
              <a:rPr lang="en-US" dirty="0" err="1"/>
              <a:t>določimo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eno</a:t>
            </a:r>
            <a:r>
              <a:rPr lang="en-US" dirty="0" smtClean="0"/>
              <a:t> </a:t>
            </a:r>
            <a:r>
              <a:rPr lang="en-US" dirty="0"/>
              <a:t>od </a:t>
            </a:r>
            <a:r>
              <a:rPr lang="en-US" dirty="0" err="1"/>
              <a:t>možnih</a:t>
            </a:r>
            <a:r>
              <a:rPr lang="en-US" dirty="0"/>
              <a:t> </a:t>
            </a:r>
            <a:r>
              <a:rPr lang="en-US" dirty="0" err="1"/>
              <a:t>poti</a:t>
            </a:r>
            <a:r>
              <a:rPr lang="en-US" dirty="0"/>
              <a:t> od </a:t>
            </a:r>
            <a:r>
              <a:rPr lang="en-US" dirty="0" err="1"/>
              <a:t>vhoda</a:t>
            </a:r>
            <a:r>
              <a:rPr lang="en-US" dirty="0"/>
              <a:t> v </a:t>
            </a:r>
            <a:r>
              <a:rPr lang="en-US" dirty="0" err="1"/>
              <a:t>labirint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predstavljenega</a:t>
            </a:r>
            <a:r>
              <a:rPr lang="en-US" dirty="0" smtClean="0"/>
              <a:t> </a:t>
            </a:r>
            <a:r>
              <a:rPr lang="en-US" dirty="0"/>
              <a:t>z </a:t>
            </a:r>
            <a:r>
              <a:rPr lang="en-US" dirty="0" err="1"/>
              <a:t>vozliščem</a:t>
            </a:r>
            <a:r>
              <a:rPr lang="en-US" dirty="0"/>
              <a:t> </a:t>
            </a:r>
            <a:r>
              <a:rPr lang="en-US" dirty="0" smtClean="0"/>
              <a:t>1</a:t>
            </a:r>
            <a:r>
              <a:rPr lang="en-US" dirty="0"/>
              <a:t> do </a:t>
            </a:r>
            <a:endParaRPr lang="en-US" dirty="0" smtClean="0"/>
          </a:p>
          <a:p>
            <a:r>
              <a:rPr lang="en-US" dirty="0" err="1" smtClean="0"/>
              <a:t>izhoda</a:t>
            </a:r>
            <a:r>
              <a:rPr lang="en-US" dirty="0" smtClean="0"/>
              <a:t> </a:t>
            </a:r>
            <a:r>
              <a:rPr lang="en-US" dirty="0" err="1"/>
              <a:t>predstavljenega</a:t>
            </a:r>
            <a:r>
              <a:rPr lang="en-US" dirty="0"/>
              <a:t> z </a:t>
            </a:r>
            <a:r>
              <a:rPr lang="en-US" dirty="0" err="1"/>
              <a:t>vozliščem</a:t>
            </a:r>
            <a:r>
              <a:rPr lang="en-US" dirty="0"/>
              <a:t> </a:t>
            </a:r>
            <a:r>
              <a:rPr lang="en-US" dirty="0" smtClean="0"/>
              <a:t>11.</a:t>
            </a:r>
          </a:p>
          <a:p>
            <a:r>
              <a:rPr lang="en-US" dirty="0" err="1" smtClean="0"/>
              <a:t>Rešitev</a:t>
            </a:r>
            <a:r>
              <a:rPr lang="en-US" dirty="0"/>
              <a:t> </a:t>
            </a:r>
            <a:r>
              <a:rPr lang="en-US" dirty="0" smtClean="0"/>
              <a:t>1 -&gt; 3 -&gt; 7 -&gt; 11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je </a:t>
            </a:r>
            <a:r>
              <a:rPr lang="en-US" dirty="0" err="1"/>
              <a:t>predstavljena</a:t>
            </a:r>
            <a:r>
              <a:rPr lang="en-US" dirty="0"/>
              <a:t> </a:t>
            </a:r>
            <a:r>
              <a:rPr lang="en-US" dirty="0" smtClean="0"/>
              <a:t>z </a:t>
            </a:r>
            <a:r>
              <a:rPr lang="en-US" dirty="0" err="1" smtClean="0"/>
              <a:t>naslednjim</a:t>
            </a:r>
            <a:r>
              <a:rPr lang="en-US" dirty="0" smtClean="0"/>
              <a:t> </a:t>
            </a:r>
            <a:r>
              <a:rPr lang="en-US" dirty="0" err="1" smtClean="0"/>
              <a:t>grafom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80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 err="1" smtClean="0"/>
              <a:t>Viri</a:t>
            </a:r>
            <a:r>
              <a:rPr lang="en-GB" sz="4800" dirty="0" smtClean="0"/>
              <a:t>: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Depth First Search Algorithm In Python (Multiple Examples) </a:t>
            </a:r>
            <a:r>
              <a:rPr lang="en-US" dirty="0" smtClean="0"/>
              <a:t>(</a:t>
            </a:r>
            <a:r>
              <a:rPr lang="en-US" dirty="0" err="1" smtClean="0"/>
              <a:t>Dostop</a:t>
            </a:r>
            <a:r>
              <a:rPr lang="en-US" dirty="0" smtClean="0"/>
              <a:t>: 1</a:t>
            </a:r>
            <a:r>
              <a:rPr lang="en-US" dirty="0"/>
              <a:t>. 7. </a:t>
            </a:r>
            <a:r>
              <a:rPr lang="en-US" dirty="0" smtClean="0"/>
              <a:t>2020.) </a:t>
            </a:r>
            <a:r>
              <a:rPr lang="en-US" dirty="0" err="1"/>
              <a:t>Pridobljeno</a:t>
            </a:r>
            <a:r>
              <a:rPr lang="en-US" dirty="0"/>
              <a:t> s: </a:t>
            </a:r>
            <a:r>
              <a:rPr lang="en-US" dirty="0">
                <a:hlinkClick r:id="rId2" tooltip="https://likegeeks.com/depth-first-search-in-python/#:~:text=%20Depth%20First%20Search%20algorithm%20in%20Python%20%28Multiple,to%20implement%20the%20DFS%20algorithm%20in...%20More%20"/>
              </a:rPr>
              <a:t>https://likegeeks.com/depth-first-search-in-python/#:~:text= Depth First Search algorithm in Python (</a:t>
            </a:r>
            <a:r>
              <a:rPr lang="en-US" dirty="0" err="1">
                <a:hlinkClick r:id="rId2" tooltip="https://likegeeks.com/depth-first-search-in-python/#:~:text=%20Depth%20First%20Search%20algorithm%20in%20Python%20%28Multiple,to%20implement%20the%20DFS%20algorithm%20in...%20More%20"/>
              </a:rPr>
              <a:t>Multiple,to</a:t>
            </a:r>
            <a:r>
              <a:rPr lang="en-US" dirty="0">
                <a:hlinkClick r:id="rId2" tooltip="https://likegeeks.com/depth-first-search-in-python/#:~:text=%20Depth%20First%20Search%20algorithm%20in%20Python%20%28Multiple,to%20implement%20the%20DFS%20algorithm%20in...%20More%20"/>
              </a:rPr>
              <a:t> implement the DFS algorithm in... More</a:t>
            </a:r>
            <a:endParaRPr lang="en-US" dirty="0"/>
          </a:p>
          <a:p>
            <a:r>
              <a:rPr lang="en-US" dirty="0"/>
              <a:t>Shortest path through a maze </a:t>
            </a:r>
            <a:r>
              <a:rPr lang="en-US" dirty="0" smtClean="0"/>
              <a:t>(</a:t>
            </a:r>
            <a:r>
              <a:rPr lang="en-US" dirty="0" err="1" smtClean="0"/>
              <a:t>Dostop</a:t>
            </a:r>
            <a:r>
              <a:rPr lang="en-US" dirty="0" smtClean="0"/>
              <a:t>: 2</a:t>
            </a:r>
            <a:r>
              <a:rPr lang="en-US" dirty="0"/>
              <a:t>. 3. </a:t>
            </a:r>
            <a:r>
              <a:rPr lang="en-US" dirty="0" smtClean="0"/>
              <a:t>2014.) </a:t>
            </a:r>
            <a:r>
              <a:rPr lang="en-US" dirty="0" err="1"/>
              <a:t>Pridobljeno</a:t>
            </a:r>
            <a:r>
              <a:rPr lang="en-US" dirty="0"/>
              <a:t> s: </a:t>
            </a:r>
            <a:r>
              <a:rPr lang="en-US" dirty="0">
                <a:hlinkClick r:id="rId3" tooltip="https://aakritty.wordpress.com/2014/03/02/shortest-path-through-a-maze/"/>
              </a:rPr>
              <a:t>https://aakritty.wordpress.com/2014/03/02/shortest-path-through-a-maze/</a:t>
            </a:r>
            <a:endParaRPr lang="en-US" dirty="0"/>
          </a:p>
          <a:p>
            <a:r>
              <a:rPr lang="en-US" dirty="0"/>
              <a:t>Maze </a:t>
            </a:r>
            <a:r>
              <a:rPr lang="en-US" dirty="0" smtClean="0"/>
              <a:t>(</a:t>
            </a:r>
            <a:r>
              <a:rPr lang="en-US" dirty="0" err="1" smtClean="0"/>
              <a:t>Dostop</a:t>
            </a:r>
            <a:r>
              <a:rPr lang="en-US" dirty="0" smtClean="0"/>
              <a:t>: 12</a:t>
            </a:r>
            <a:r>
              <a:rPr lang="en-US" dirty="0"/>
              <a:t>. 10. </a:t>
            </a:r>
            <a:r>
              <a:rPr lang="en-US" dirty="0" smtClean="0"/>
              <a:t>2020.) </a:t>
            </a:r>
            <a:r>
              <a:rPr lang="en-US" dirty="0" err="1"/>
              <a:t>Prisobljeno</a:t>
            </a:r>
            <a:r>
              <a:rPr lang="en-US" dirty="0"/>
              <a:t> s </a:t>
            </a:r>
            <a:r>
              <a:rPr lang="en-US" dirty="0">
                <a:hlinkClick r:id="rId4" tooltip="https://en.wikipedia.org/wiki/Maze"/>
              </a:rPr>
              <a:t>https://en.wikipedia.org/wiki/Maze</a:t>
            </a:r>
            <a:endParaRPr lang="en-US" dirty="0"/>
          </a:p>
          <a:p>
            <a:r>
              <a:rPr lang="en-US" dirty="0"/>
              <a:t>Search A Maze For Any Path - Depth First Search Fundamentals (Similar To "The Maze" on </a:t>
            </a:r>
            <a:r>
              <a:rPr lang="en-US" dirty="0" err="1"/>
              <a:t>Leetcode</a:t>
            </a:r>
            <a:r>
              <a:rPr lang="en-US" dirty="0"/>
              <a:t>) </a:t>
            </a:r>
            <a:r>
              <a:rPr lang="en-US" dirty="0" smtClean="0"/>
              <a:t>(</a:t>
            </a:r>
            <a:r>
              <a:rPr lang="en-US" dirty="0" err="1" smtClean="0"/>
              <a:t>Dostop</a:t>
            </a:r>
            <a:r>
              <a:rPr lang="en-US" dirty="0" smtClean="0"/>
              <a:t>: 19</a:t>
            </a:r>
            <a:r>
              <a:rPr lang="en-US" dirty="0"/>
              <a:t>. 1. </a:t>
            </a:r>
            <a:r>
              <a:rPr lang="en-US" dirty="0" smtClean="0"/>
              <a:t>2019.) </a:t>
            </a:r>
            <a:r>
              <a:rPr lang="en-US" dirty="0" err="1"/>
              <a:t>Pridobljeno</a:t>
            </a:r>
            <a:r>
              <a:rPr lang="en-US" dirty="0"/>
              <a:t> s: </a:t>
            </a:r>
            <a:r>
              <a:rPr lang="en-US" dirty="0">
                <a:hlinkClick r:id="rId5" tooltip="https://youtu.be/W9F8fDQj7Ok"/>
              </a:rPr>
              <a:t>https://youtu.be/W9F8fDQj7Ok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4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3728" y="103565"/>
            <a:ext cx="3392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err="1" smtClean="0"/>
              <a:t>Topološka</a:t>
            </a:r>
            <a:r>
              <a:rPr lang="en-GB" sz="3200" b="1" dirty="0" smtClean="0"/>
              <a:t> </a:t>
            </a:r>
            <a:r>
              <a:rPr lang="en-GB" sz="3200" b="1" dirty="0" err="1" smtClean="0"/>
              <a:t>urejanje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758968"/>
            <a:ext cx="5784081" cy="29580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91680" y="3789040"/>
            <a:ext cx="28096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Vrsta</a:t>
            </a:r>
            <a:r>
              <a:rPr lang="fr-FR" dirty="0"/>
              <a:t>: </a:t>
            </a:r>
          </a:p>
          <a:p>
            <a:r>
              <a:rPr lang="fr-FR" dirty="0" err="1"/>
              <a:t>sez</a:t>
            </a:r>
            <a:r>
              <a:rPr lang="fr-FR" dirty="0"/>
              <a:t> </a:t>
            </a:r>
            <a:r>
              <a:rPr lang="fr-FR" dirty="0" smtClean="0"/>
              <a:t>= 1 </a:t>
            </a:r>
            <a:r>
              <a:rPr lang="fr-FR" dirty="0"/>
              <a:t>2</a:t>
            </a:r>
            <a:r>
              <a:rPr lang="fr-FR" dirty="0" smtClean="0"/>
              <a:t> </a:t>
            </a:r>
            <a:r>
              <a:rPr lang="fr-FR" dirty="0"/>
              <a:t>2</a:t>
            </a:r>
            <a:r>
              <a:rPr lang="fr-FR" dirty="0" smtClean="0"/>
              <a:t> 0 0 </a:t>
            </a:r>
            <a:r>
              <a:rPr lang="fr-FR" dirty="0"/>
              <a:t>2</a:t>
            </a:r>
            <a:r>
              <a:rPr lang="fr-FR" dirty="0" smtClean="0"/>
              <a:t> </a:t>
            </a:r>
            <a:r>
              <a:rPr lang="fr-FR" dirty="0"/>
              <a:t>2</a:t>
            </a:r>
            <a:r>
              <a:rPr lang="fr-FR" dirty="0" smtClean="0"/>
              <a:t> 0 0  0   1 </a:t>
            </a:r>
            <a:endParaRPr lang="fr-FR" dirty="0"/>
          </a:p>
          <a:p>
            <a:r>
              <a:rPr lang="fr-FR" dirty="0" err="1" smtClean="0"/>
              <a:t>vozl</a:t>
            </a:r>
            <a:r>
              <a:rPr lang="fr-FR" dirty="0" smtClean="0"/>
              <a:t>.  1 </a:t>
            </a:r>
            <a:r>
              <a:rPr lang="fr-FR" dirty="0"/>
              <a:t>2 3 4 </a:t>
            </a:r>
            <a:r>
              <a:rPr lang="fr-FR" dirty="0" smtClean="0"/>
              <a:t>5 6 7 8 9 10 11</a:t>
            </a:r>
          </a:p>
          <a:p>
            <a:r>
              <a:rPr lang="fr-FR" dirty="0" err="1" smtClean="0"/>
              <a:t>obisl</a:t>
            </a:r>
            <a:r>
              <a:rPr lang="fr-FR" dirty="0" smtClean="0"/>
              <a:t> 0 0 0 0 0 0 0 0 0  0   0</a:t>
            </a:r>
            <a:endParaRPr lang="fr-FR" dirty="0"/>
          </a:p>
          <a:p>
            <a:r>
              <a:rPr lang="fr-FR" dirty="0" err="1"/>
              <a:t>Rezultat</a:t>
            </a:r>
            <a:r>
              <a:rPr lang="fr-FR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0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3728" y="103565"/>
            <a:ext cx="3392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err="1" smtClean="0"/>
              <a:t>Topološka</a:t>
            </a:r>
            <a:r>
              <a:rPr lang="en-GB" sz="3200" b="1" dirty="0" smtClean="0"/>
              <a:t> </a:t>
            </a:r>
            <a:r>
              <a:rPr lang="en-GB" sz="3200" b="1" dirty="0" err="1" smtClean="0"/>
              <a:t>urejanje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758968"/>
            <a:ext cx="5784081" cy="29580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91680" y="3789040"/>
            <a:ext cx="27638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Vrsta</a:t>
            </a:r>
            <a:r>
              <a:rPr lang="fr-FR" dirty="0"/>
              <a:t>: </a:t>
            </a:r>
            <a:r>
              <a:rPr lang="fr-FR" dirty="0" smtClean="0"/>
              <a:t>4</a:t>
            </a:r>
            <a:endParaRPr lang="fr-FR" dirty="0"/>
          </a:p>
          <a:p>
            <a:r>
              <a:rPr lang="fr-FR" dirty="0" err="1"/>
              <a:t>sez</a:t>
            </a:r>
            <a:r>
              <a:rPr lang="fr-FR" dirty="0"/>
              <a:t> </a:t>
            </a:r>
            <a:r>
              <a:rPr lang="fr-FR" dirty="0" smtClean="0"/>
              <a:t>= 1 </a:t>
            </a:r>
            <a:r>
              <a:rPr lang="fr-FR" dirty="0"/>
              <a:t>2</a:t>
            </a:r>
            <a:r>
              <a:rPr lang="fr-FR" dirty="0" smtClean="0"/>
              <a:t> </a:t>
            </a:r>
            <a:r>
              <a:rPr lang="fr-FR" dirty="0"/>
              <a:t>2</a:t>
            </a:r>
            <a:r>
              <a:rPr lang="fr-FR" dirty="0" smtClean="0"/>
              <a:t> 0 0 </a:t>
            </a:r>
            <a:r>
              <a:rPr lang="fr-FR" dirty="0"/>
              <a:t>2</a:t>
            </a:r>
            <a:r>
              <a:rPr lang="fr-FR" dirty="0" smtClean="0"/>
              <a:t> </a:t>
            </a:r>
            <a:r>
              <a:rPr lang="fr-FR" dirty="0"/>
              <a:t>2</a:t>
            </a:r>
            <a:r>
              <a:rPr lang="fr-FR" dirty="0" smtClean="0"/>
              <a:t> 0 0  0   1 </a:t>
            </a:r>
            <a:endParaRPr lang="fr-FR" dirty="0"/>
          </a:p>
          <a:p>
            <a:r>
              <a:rPr lang="fr-FR" dirty="0"/>
              <a:t>         </a:t>
            </a:r>
            <a:r>
              <a:rPr lang="fr-FR" dirty="0" smtClean="0"/>
              <a:t> </a:t>
            </a:r>
            <a:r>
              <a:rPr lang="fr-FR" dirty="0"/>
              <a:t>1 2 3 4 </a:t>
            </a:r>
            <a:r>
              <a:rPr lang="fr-FR" dirty="0" smtClean="0"/>
              <a:t>5 6 7 8 9 10 11</a:t>
            </a:r>
          </a:p>
          <a:p>
            <a:r>
              <a:rPr lang="fr-FR" dirty="0" smtClean="0"/>
              <a:t>          0 0 0 1 0 0 0 0 0  0   0</a:t>
            </a:r>
            <a:endParaRPr lang="fr-FR" dirty="0"/>
          </a:p>
          <a:p>
            <a:r>
              <a:rPr lang="fr-FR" dirty="0" err="1"/>
              <a:t>Rezultat</a:t>
            </a:r>
            <a:r>
              <a:rPr lang="fr-FR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67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3728" y="103565"/>
            <a:ext cx="3392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err="1" smtClean="0"/>
              <a:t>Topološka</a:t>
            </a:r>
            <a:r>
              <a:rPr lang="en-GB" sz="3200" b="1" dirty="0" smtClean="0"/>
              <a:t> </a:t>
            </a:r>
            <a:r>
              <a:rPr lang="en-GB" sz="3200" b="1" dirty="0" err="1" smtClean="0"/>
              <a:t>urejanje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758968"/>
            <a:ext cx="5784081" cy="29580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91680" y="3789040"/>
            <a:ext cx="27638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Vrsta</a:t>
            </a:r>
            <a:r>
              <a:rPr lang="fr-FR" dirty="0"/>
              <a:t>: </a:t>
            </a:r>
          </a:p>
          <a:p>
            <a:r>
              <a:rPr lang="fr-FR" dirty="0" err="1"/>
              <a:t>sez</a:t>
            </a:r>
            <a:r>
              <a:rPr lang="fr-FR" dirty="0"/>
              <a:t> </a:t>
            </a:r>
            <a:r>
              <a:rPr lang="fr-FR" dirty="0" smtClean="0"/>
              <a:t>= 1 1 </a:t>
            </a:r>
            <a:r>
              <a:rPr lang="fr-FR" dirty="0"/>
              <a:t>2</a:t>
            </a:r>
            <a:r>
              <a:rPr lang="fr-FR" dirty="0" smtClean="0"/>
              <a:t> 0 0 </a:t>
            </a:r>
            <a:r>
              <a:rPr lang="fr-FR" dirty="0"/>
              <a:t>2</a:t>
            </a:r>
            <a:r>
              <a:rPr lang="fr-FR" dirty="0" smtClean="0"/>
              <a:t> </a:t>
            </a:r>
            <a:r>
              <a:rPr lang="fr-FR" dirty="0"/>
              <a:t>2</a:t>
            </a:r>
            <a:r>
              <a:rPr lang="fr-FR" dirty="0" smtClean="0"/>
              <a:t> 0 0  0   1 </a:t>
            </a:r>
            <a:endParaRPr lang="fr-FR" dirty="0"/>
          </a:p>
          <a:p>
            <a:r>
              <a:rPr lang="fr-FR" dirty="0"/>
              <a:t>         </a:t>
            </a:r>
            <a:r>
              <a:rPr lang="fr-FR" dirty="0" smtClean="0"/>
              <a:t> </a:t>
            </a:r>
            <a:r>
              <a:rPr lang="fr-FR" dirty="0"/>
              <a:t>1 2 3 4 </a:t>
            </a:r>
            <a:r>
              <a:rPr lang="fr-FR" dirty="0" smtClean="0"/>
              <a:t>5 6 7 8 9 10 11</a:t>
            </a:r>
          </a:p>
          <a:p>
            <a:r>
              <a:rPr lang="fr-FR" dirty="0" smtClean="0"/>
              <a:t>          0 0 0 1 0 0 0 0 0  0   0</a:t>
            </a:r>
            <a:endParaRPr lang="fr-FR" dirty="0"/>
          </a:p>
          <a:p>
            <a:r>
              <a:rPr lang="fr-FR" dirty="0" err="1"/>
              <a:t>Rezultat</a:t>
            </a:r>
            <a:r>
              <a:rPr lang="fr-FR" dirty="0" smtClean="0"/>
              <a:t>: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67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3728" y="103565"/>
            <a:ext cx="3392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err="1" smtClean="0"/>
              <a:t>Topološka</a:t>
            </a:r>
            <a:r>
              <a:rPr lang="en-GB" sz="3200" b="1" dirty="0" smtClean="0"/>
              <a:t> </a:t>
            </a:r>
            <a:r>
              <a:rPr lang="en-GB" sz="3200" b="1" dirty="0" err="1" smtClean="0"/>
              <a:t>urejanje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758968"/>
            <a:ext cx="5784081" cy="29580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91680" y="3789040"/>
            <a:ext cx="27638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Vrsta</a:t>
            </a:r>
            <a:r>
              <a:rPr lang="fr-FR" dirty="0"/>
              <a:t>: </a:t>
            </a:r>
            <a:r>
              <a:rPr lang="fr-FR" dirty="0" smtClean="0"/>
              <a:t>5</a:t>
            </a:r>
            <a:endParaRPr lang="fr-FR" dirty="0"/>
          </a:p>
          <a:p>
            <a:r>
              <a:rPr lang="fr-FR" dirty="0" err="1"/>
              <a:t>sez</a:t>
            </a:r>
            <a:r>
              <a:rPr lang="fr-FR" dirty="0"/>
              <a:t> </a:t>
            </a:r>
            <a:r>
              <a:rPr lang="fr-FR" dirty="0" smtClean="0"/>
              <a:t>= 1 1 </a:t>
            </a:r>
            <a:r>
              <a:rPr lang="fr-FR" dirty="0"/>
              <a:t>2</a:t>
            </a:r>
            <a:r>
              <a:rPr lang="fr-FR" dirty="0" smtClean="0"/>
              <a:t> 0 0 </a:t>
            </a:r>
            <a:r>
              <a:rPr lang="fr-FR" dirty="0"/>
              <a:t>2</a:t>
            </a:r>
            <a:r>
              <a:rPr lang="fr-FR" dirty="0" smtClean="0"/>
              <a:t> </a:t>
            </a:r>
            <a:r>
              <a:rPr lang="fr-FR" dirty="0"/>
              <a:t>2</a:t>
            </a:r>
            <a:r>
              <a:rPr lang="fr-FR" dirty="0" smtClean="0"/>
              <a:t> 0 0  0   1 </a:t>
            </a:r>
            <a:endParaRPr lang="fr-FR" dirty="0"/>
          </a:p>
          <a:p>
            <a:r>
              <a:rPr lang="fr-FR" dirty="0"/>
              <a:t>         </a:t>
            </a:r>
            <a:r>
              <a:rPr lang="fr-FR" dirty="0" smtClean="0"/>
              <a:t> </a:t>
            </a:r>
            <a:r>
              <a:rPr lang="fr-FR" dirty="0"/>
              <a:t>1 2 3 4 </a:t>
            </a:r>
            <a:r>
              <a:rPr lang="fr-FR" dirty="0" smtClean="0"/>
              <a:t>5 6 7 8 9 10 11</a:t>
            </a:r>
          </a:p>
          <a:p>
            <a:r>
              <a:rPr lang="fr-FR" dirty="0" smtClean="0"/>
              <a:t>          0 0 0 1 1 0 0 0 0  0   0</a:t>
            </a:r>
            <a:endParaRPr lang="fr-FR" dirty="0"/>
          </a:p>
          <a:p>
            <a:r>
              <a:rPr lang="fr-FR" dirty="0" err="1"/>
              <a:t>Rezultat</a:t>
            </a:r>
            <a:r>
              <a:rPr lang="fr-FR" dirty="0" smtClean="0"/>
              <a:t>: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11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3728" y="103565"/>
            <a:ext cx="3392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err="1" smtClean="0"/>
              <a:t>Topološka</a:t>
            </a:r>
            <a:r>
              <a:rPr lang="en-GB" sz="3200" b="1" dirty="0" smtClean="0"/>
              <a:t> </a:t>
            </a:r>
            <a:r>
              <a:rPr lang="en-GB" sz="3200" b="1" dirty="0" err="1" smtClean="0"/>
              <a:t>urejanje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758968"/>
            <a:ext cx="5784081" cy="29580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91680" y="3789040"/>
            <a:ext cx="27638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Vrsta</a:t>
            </a:r>
            <a:r>
              <a:rPr lang="fr-FR" dirty="0"/>
              <a:t>: </a:t>
            </a:r>
            <a:r>
              <a:rPr lang="fr-FR" dirty="0" smtClean="0"/>
              <a:t>2</a:t>
            </a:r>
            <a:endParaRPr lang="fr-FR" dirty="0"/>
          </a:p>
          <a:p>
            <a:r>
              <a:rPr lang="fr-FR" dirty="0" err="1"/>
              <a:t>sez</a:t>
            </a:r>
            <a:r>
              <a:rPr lang="fr-FR" dirty="0"/>
              <a:t> </a:t>
            </a:r>
            <a:r>
              <a:rPr lang="fr-FR" dirty="0" smtClean="0"/>
              <a:t>= 1 0 </a:t>
            </a:r>
            <a:r>
              <a:rPr lang="fr-FR" dirty="0"/>
              <a:t>2</a:t>
            </a:r>
            <a:r>
              <a:rPr lang="fr-FR" dirty="0" smtClean="0"/>
              <a:t> 0 0 </a:t>
            </a:r>
            <a:r>
              <a:rPr lang="fr-FR" dirty="0"/>
              <a:t>2</a:t>
            </a:r>
            <a:r>
              <a:rPr lang="fr-FR" dirty="0" smtClean="0"/>
              <a:t> </a:t>
            </a:r>
            <a:r>
              <a:rPr lang="fr-FR" dirty="0"/>
              <a:t>2</a:t>
            </a:r>
            <a:r>
              <a:rPr lang="fr-FR" dirty="0" smtClean="0"/>
              <a:t> 0 0  0   1 </a:t>
            </a:r>
            <a:endParaRPr lang="fr-FR" dirty="0"/>
          </a:p>
          <a:p>
            <a:r>
              <a:rPr lang="fr-FR" dirty="0"/>
              <a:t>         </a:t>
            </a:r>
            <a:r>
              <a:rPr lang="fr-FR" dirty="0" smtClean="0"/>
              <a:t> </a:t>
            </a:r>
            <a:r>
              <a:rPr lang="fr-FR" dirty="0"/>
              <a:t>1 2 3 4 </a:t>
            </a:r>
            <a:r>
              <a:rPr lang="fr-FR" dirty="0" smtClean="0"/>
              <a:t>5 6 7 8 9 10 11</a:t>
            </a:r>
          </a:p>
          <a:p>
            <a:r>
              <a:rPr lang="fr-FR" dirty="0" smtClean="0"/>
              <a:t>          0 </a:t>
            </a:r>
            <a:r>
              <a:rPr lang="fr-FR" dirty="0"/>
              <a:t>1</a:t>
            </a:r>
            <a:r>
              <a:rPr lang="fr-FR" dirty="0" smtClean="0"/>
              <a:t> 0 1 1 0 0 0 0  0   0</a:t>
            </a:r>
            <a:endParaRPr lang="fr-FR" dirty="0"/>
          </a:p>
          <a:p>
            <a:r>
              <a:rPr lang="fr-FR" dirty="0" err="1"/>
              <a:t>Rezultat</a:t>
            </a:r>
            <a:r>
              <a:rPr lang="fr-FR" dirty="0" smtClean="0"/>
              <a:t>: 4</a:t>
            </a:r>
          </a:p>
          <a:p>
            <a:r>
              <a:rPr lang="fr-FR" dirty="0"/>
              <a:t>	</a:t>
            </a:r>
            <a:r>
              <a:rPr lang="fr-FR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49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3728" y="103565"/>
            <a:ext cx="3392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err="1" smtClean="0"/>
              <a:t>Topološka</a:t>
            </a:r>
            <a:r>
              <a:rPr lang="en-GB" sz="3200" b="1" dirty="0" smtClean="0"/>
              <a:t> </a:t>
            </a:r>
            <a:r>
              <a:rPr lang="en-GB" sz="3200" b="1" dirty="0" err="1" smtClean="0"/>
              <a:t>urejanje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758968"/>
            <a:ext cx="5784081" cy="29580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91680" y="3789040"/>
            <a:ext cx="27638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Vrsta</a:t>
            </a:r>
            <a:r>
              <a:rPr lang="fr-FR" dirty="0"/>
              <a:t>: </a:t>
            </a:r>
            <a:r>
              <a:rPr lang="fr-FR" dirty="0" smtClean="0"/>
              <a:t>1</a:t>
            </a:r>
            <a:endParaRPr lang="fr-FR" dirty="0"/>
          </a:p>
          <a:p>
            <a:r>
              <a:rPr lang="fr-FR" dirty="0" err="1"/>
              <a:t>sez</a:t>
            </a:r>
            <a:r>
              <a:rPr lang="fr-FR" dirty="0"/>
              <a:t> </a:t>
            </a:r>
            <a:r>
              <a:rPr lang="fr-FR" dirty="0" smtClean="0"/>
              <a:t>= 0 0 </a:t>
            </a:r>
            <a:r>
              <a:rPr lang="fr-FR" dirty="0"/>
              <a:t>2</a:t>
            </a:r>
            <a:r>
              <a:rPr lang="fr-FR" dirty="0" smtClean="0"/>
              <a:t> 0 0 </a:t>
            </a:r>
            <a:r>
              <a:rPr lang="fr-FR" dirty="0"/>
              <a:t>2</a:t>
            </a:r>
            <a:r>
              <a:rPr lang="fr-FR" dirty="0" smtClean="0"/>
              <a:t> </a:t>
            </a:r>
            <a:r>
              <a:rPr lang="fr-FR" dirty="0"/>
              <a:t>2</a:t>
            </a:r>
            <a:r>
              <a:rPr lang="fr-FR" dirty="0" smtClean="0"/>
              <a:t> 0 0  0   1 </a:t>
            </a:r>
            <a:endParaRPr lang="fr-FR" dirty="0"/>
          </a:p>
          <a:p>
            <a:r>
              <a:rPr lang="fr-FR" dirty="0"/>
              <a:t>         </a:t>
            </a:r>
            <a:r>
              <a:rPr lang="fr-FR" dirty="0" smtClean="0"/>
              <a:t> </a:t>
            </a:r>
            <a:r>
              <a:rPr lang="fr-FR" dirty="0"/>
              <a:t>1 2 3 4 </a:t>
            </a:r>
            <a:r>
              <a:rPr lang="fr-FR" dirty="0" smtClean="0"/>
              <a:t>5 6 7 8 9 10 11</a:t>
            </a:r>
          </a:p>
          <a:p>
            <a:r>
              <a:rPr lang="fr-FR" dirty="0" smtClean="0"/>
              <a:t>          1 1 0 1 1 0 0 0 0  0   0</a:t>
            </a:r>
            <a:endParaRPr lang="fr-FR" dirty="0"/>
          </a:p>
          <a:p>
            <a:r>
              <a:rPr lang="fr-FR" dirty="0" err="1"/>
              <a:t>Rezultat</a:t>
            </a:r>
            <a:r>
              <a:rPr lang="fr-FR" dirty="0" smtClean="0"/>
              <a:t>: 4 2</a:t>
            </a:r>
          </a:p>
          <a:p>
            <a:r>
              <a:rPr lang="fr-FR" dirty="0"/>
              <a:t>	</a:t>
            </a:r>
            <a:r>
              <a:rPr lang="fr-FR" dirty="0" smtClean="0"/>
              <a:t>5 2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48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3728" y="103565"/>
            <a:ext cx="3392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err="1" smtClean="0"/>
              <a:t>Topološka</a:t>
            </a:r>
            <a:r>
              <a:rPr lang="en-GB" sz="3200" b="1" dirty="0" smtClean="0"/>
              <a:t> </a:t>
            </a:r>
            <a:r>
              <a:rPr lang="en-GB" sz="3200" b="1" dirty="0" err="1" smtClean="0"/>
              <a:t>urejanje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758968"/>
            <a:ext cx="5784081" cy="29580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91680" y="3789040"/>
            <a:ext cx="27638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Vrsta</a:t>
            </a:r>
            <a:r>
              <a:rPr lang="fr-FR" dirty="0"/>
              <a:t>: </a:t>
            </a:r>
            <a:r>
              <a:rPr lang="fr-FR" dirty="0" smtClean="0"/>
              <a:t>8</a:t>
            </a:r>
            <a:endParaRPr lang="fr-FR" dirty="0"/>
          </a:p>
          <a:p>
            <a:r>
              <a:rPr lang="fr-FR" dirty="0" err="1"/>
              <a:t>sez</a:t>
            </a:r>
            <a:r>
              <a:rPr lang="fr-FR" dirty="0"/>
              <a:t> </a:t>
            </a:r>
            <a:r>
              <a:rPr lang="fr-FR" dirty="0" smtClean="0"/>
              <a:t>= 0 0 1 0 0 </a:t>
            </a:r>
            <a:r>
              <a:rPr lang="fr-FR" dirty="0"/>
              <a:t>2</a:t>
            </a:r>
            <a:r>
              <a:rPr lang="fr-FR" dirty="0" smtClean="0"/>
              <a:t> </a:t>
            </a:r>
            <a:r>
              <a:rPr lang="fr-FR" dirty="0"/>
              <a:t>2</a:t>
            </a:r>
            <a:r>
              <a:rPr lang="fr-FR" dirty="0" smtClean="0"/>
              <a:t> 0 0  0   1 </a:t>
            </a:r>
            <a:endParaRPr lang="fr-FR" dirty="0"/>
          </a:p>
          <a:p>
            <a:r>
              <a:rPr lang="fr-FR" dirty="0"/>
              <a:t>         </a:t>
            </a:r>
            <a:r>
              <a:rPr lang="fr-FR" dirty="0" smtClean="0"/>
              <a:t> </a:t>
            </a:r>
            <a:r>
              <a:rPr lang="fr-FR" dirty="0"/>
              <a:t>1 2 3 4 </a:t>
            </a:r>
            <a:r>
              <a:rPr lang="fr-FR" dirty="0" smtClean="0"/>
              <a:t>5 6 7 8 9 10 11</a:t>
            </a:r>
          </a:p>
          <a:p>
            <a:r>
              <a:rPr lang="fr-FR" dirty="0" smtClean="0"/>
              <a:t>          1 1 0 1 1 0 0 1 0  0   0</a:t>
            </a:r>
            <a:endParaRPr lang="fr-FR" dirty="0"/>
          </a:p>
          <a:p>
            <a:r>
              <a:rPr lang="fr-FR" dirty="0" err="1"/>
              <a:t>Rezultat</a:t>
            </a:r>
            <a:r>
              <a:rPr lang="fr-FR" dirty="0" smtClean="0"/>
              <a:t>: 4 2 1</a:t>
            </a:r>
          </a:p>
          <a:p>
            <a:r>
              <a:rPr lang="fr-FR" dirty="0"/>
              <a:t>	</a:t>
            </a:r>
            <a:r>
              <a:rPr lang="fr-FR" dirty="0" smtClean="0"/>
              <a:t>5 2 1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30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3728" y="103565"/>
            <a:ext cx="3392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err="1" smtClean="0"/>
              <a:t>Topološka</a:t>
            </a:r>
            <a:r>
              <a:rPr lang="en-GB" sz="3200" b="1" dirty="0" smtClean="0"/>
              <a:t> </a:t>
            </a:r>
            <a:r>
              <a:rPr lang="en-GB" sz="3200" b="1" dirty="0" err="1" smtClean="0"/>
              <a:t>urejanje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758968"/>
            <a:ext cx="5784081" cy="29580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91680" y="3789040"/>
            <a:ext cx="27638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Vrsta</a:t>
            </a:r>
            <a:r>
              <a:rPr lang="fr-FR" dirty="0"/>
              <a:t>: </a:t>
            </a:r>
            <a:r>
              <a:rPr lang="fr-FR" dirty="0" smtClean="0"/>
              <a:t>9</a:t>
            </a:r>
            <a:endParaRPr lang="fr-FR" dirty="0"/>
          </a:p>
          <a:p>
            <a:r>
              <a:rPr lang="fr-FR" dirty="0" err="1"/>
              <a:t>sez</a:t>
            </a:r>
            <a:r>
              <a:rPr lang="fr-FR" dirty="0"/>
              <a:t> </a:t>
            </a:r>
            <a:r>
              <a:rPr lang="fr-FR" dirty="0" smtClean="0"/>
              <a:t>= 0 0 1 0 0 1 </a:t>
            </a:r>
            <a:r>
              <a:rPr lang="fr-FR" dirty="0"/>
              <a:t>2</a:t>
            </a:r>
            <a:r>
              <a:rPr lang="fr-FR" dirty="0" smtClean="0"/>
              <a:t> 0 0  0   1 </a:t>
            </a:r>
            <a:endParaRPr lang="fr-FR" dirty="0"/>
          </a:p>
          <a:p>
            <a:r>
              <a:rPr lang="fr-FR" dirty="0"/>
              <a:t>         </a:t>
            </a:r>
            <a:r>
              <a:rPr lang="fr-FR" dirty="0" smtClean="0"/>
              <a:t> </a:t>
            </a:r>
            <a:r>
              <a:rPr lang="fr-FR" dirty="0"/>
              <a:t>1 2 3 4 </a:t>
            </a:r>
            <a:r>
              <a:rPr lang="fr-FR" dirty="0" smtClean="0"/>
              <a:t>5 6 7 8 9 10 11</a:t>
            </a:r>
          </a:p>
          <a:p>
            <a:r>
              <a:rPr lang="fr-FR" dirty="0" smtClean="0"/>
              <a:t>          1 1 0 1 1 0 0 1 1  0   0</a:t>
            </a:r>
            <a:endParaRPr lang="fr-FR" dirty="0"/>
          </a:p>
          <a:p>
            <a:r>
              <a:rPr lang="fr-FR" dirty="0" err="1"/>
              <a:t>Rezultat</a:t>
            </a:r>
            <a:r>
              <a:rPr lang="fr-FR" dirty="0" smtClean="0"/>
              <a:t>:  4 2 1</a:t>
            </a:r>
          </a:p>
          <a:p>
            <a:r>
              <a:rPr lang="fr-FR" dirty="0"/>
              <a:t>	</a:t>
            </a:r>
            <a:r>
              <a:rPr lang="fr-FR" dirty="0" smtClean="0"/>
              <a:t>5 2 1</a:t>
            </a:r>
          </a:p>
          <a:p>
            <a:r>
              <a:rPr lang="fr-FR" dirty="0"/>
              <a:t>	</a:t>
            </a:r>
            <a:r>
              <a:rPr lang="fr-FR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46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3728" y="103565"/>
            <a:ext cx="3392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err="1" smtClean="0"/>
              <a:t>Topološka</a:t>
            </a:r>
            <a:r>
              <a:rPr lang="en-GB" sz="3200" b="1" dirty="0" smtClean="0"/>
              <a:t> </a:t>
            </a:r>
            <a:r>
              <a:rPr lang="en-GB" sz="3200" b="1" dirty="0" err="1" smtClean="0"/>
              <a:t>urejanje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758968"/>
            <a:ext cx="5784081" cy="29580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91680" y="3789040"/>
            <a:ext cx="27638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Vrsta</a:t>
            </a:r>
            <a:r>
              <a:rPr lang="fr-FR" dirty="0"/>
              <a:t>: </a:t>
            </a:r>
            <a:r>
              <a:rPr lang="fr-FR" dirty="0" smtClean="0"/>
              <a:t>6</a:t>
            </a:r>
            <a:endParaRPr lang="fr-FR" dirty="0"/>
          </a:p>
          <a:p>
            <a:r>
              <a:rPr lang="fr-FR" dirty="0" err="1"/>
              <a:t>sez</a:t>
            </a:r>
            <a:r>
              <a:rPr lang="fr-FR" dirty="0"/>
              <a:t> </a:t>
            </a:r>
            <a:r>
              <a:rPr lang="fr-FR" dirty="0" smtClean="0"/>
              <a:t>= 0 0 1 0 0 0 </a:t>
            </a:r>
            <a:r>
              <a:rPr lang="fr-FR" dirty="0"/>
              <a:t>2</a:t>
            </a:r>
            <a:r>
              <a:rPr lang="fr-FR" dirty="0" smtClean="0"/>
              <a:t> 0 0  0   1 </a:t>
            </a:r>
            <a:endParaRPr lang="fr-FR" dirty="0"/>
          </a:p>
          <a:p>
            <a:r>
              <a:rPr lang="fr-FR" dirty="0"/>
              <a:t>         </a:t>
            </a:r>
            <a:r>
              <a:rPr lang="fr-FR" dirty="0" smtClean="0"/>
              <a:t> </a:t>
            </a:r>
            <a:r>
              <a:rPr lang="fr-FR" dirty="0"/>
              <a:t>1 2 3 4 </a:t>
            </a:r>
            <a:r>
              <a:rPr lang="fr-FR" dirty="0" smtClean="0"/>
              <a:t>5 6 7 8 9 10 11</a:t>
            </a:r>
          </a:p>
          <a:p>
            <a:r>
              <a:rPr lang="fr-FR" dirty="0" smtClean="0"/>
              <a:t>          1 1 0 1 1 1 0 1 1  0   0</a:t>
            </a:r>
            <a:endParaRPr lang="fr-FR" dirty="0"/>
          </a:p>
          <a:p>
            <a:r>
              <a:rPr lang="fr-FR" dirty="0" err="1"/>
              <a:t>Rezultat</a:t>
            </a:r>
            <a:r>
              <a:rPr lang="fr-FR" dirty="0" smtClean="0"/>
              <a:t>:  4 2 1</a:t>
            </a:r>
          </a:p>
          <a:p>
            <a:r>
              <a:rPr lang="fr-FR" dirty="0"/>
              <a:t>	</a:t>
            </a:r>
            <a:r>
              <a:rPr lang="fr-FR" dirty="0" smtClean="0"/>
              <a:t>5 2 1</a:t>
            </a:r>
          </a:p>
          <a:p>
            <a:r>
              <a:rPr lang="fr-FR" dirty="0"/>
              <a:t>	</a:t>
            </a:r>
            <a:r>
              <a:rPr lang="fr-FR" dirty="0" smtClean="0"/>
              <a:t>8</a:t>
            </a:r>
          </a:p>
          <a:p>
            <a:r>
              <a:rPr lang="fr-FR" dirty="0"/>
              <a:t>	</a:t>
            </a:r>
            <a:r>
              <a:rPr lang="fr-FR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82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548680"/>
            <a:ext cx="5445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Zapis labirinta v obliki </a:t>
            </a:r>
            <a:r>
              <a:rPr lang="pl-PL" sz="3600" b="1" dirty="0" smtClean="0"/>
              <a:t>grafa</a:t>
            </a:r>
            <a:endParaRPr lang="pl-PL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220072" y="1772816"/>
            <a:ext cx="38712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 </a:t>
            </a:r>
            <a:r>
              <a:rPr lang="en-US" dirty="0" err="1"/>
              <a:t>pomočjo</a:t>
            </a:r>
            <a:r>
              <a:rPr lang="en-US" dirty="0"/>
              <a:t> </a:t>
            </a:r>
            <a:r>
              <a:rPr lang="en-US" dirty="0" err="1" smtClean="0"/>
              <a:t>tega</a:t>
            </a:r>
            <a:r>
              <a:rPr lang="en-US" dirty="0" smtClean="0"/>
              <a:t> </a:t>
            </a:r>
            <a:r>
              <a:rPr lang="en-US" dirty="0" err="1"/>
              <a:t>grafa</a:t>
            </a:r>
            <a:r>
              <a:rPr lang="en-US" dirty="0"/>
              <a:t> </a:t>
            </a:r>
            <a:r>
              <a:rPr lang="en-US" dirty="0" err="1"/>
              <a:t>lahko</a:t>
            </a:r>
            <a:r>
              <a:rPr lang="en-US" dirty="0"/>
              <a:t> </a:t>
            </a:r>
            <a:r>
              <a:rPr lang="en-US" dirty="0" err="1"/>
              <a:t>določimo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eno</a:t>
            </a:r>
            <a:r>
              <a:rPr lang="en-US" dirty="0" smtClean="0"/>
              <a:t> </a:t>
            </a:r>
            <a:r>
              <a:rPr lang="en-US" dirty="0"/>
              <a:t>od </a:t>
            </a:r>
            <a:r>
              <a:rPr lang="en-US" dirty="0" err="1"/>
              <a:t>možnih</a:t>
            </a:r>
            <a:r>
              <a:rPr lang="en-US" dirty="0"/>
              <a:t> </a:t>
            </a:r>
            <a:r>
              <a:rPr lang="en-US" dirty="0" err="1"/>
              <a:t>poti</a:t>
            </a:r>
            <a:r>
              <a:rPr lang="en-US" dirty="0"/>
              <a:t> od </a:t>
            </a:r>
            <a:r>
              <a:rPr lang="en-US" dirty="0" err="1"/>
              <a:t>vhoda</a:t>
            </a:r>
            <a:r>
              <a:rPr lang="en-US" dirty="0"/>
              <a:t> v </a:t>
            </a:r>
            <a:r>
              <a:rPr lang="en-US" dirty="0" err="1"/>
              <a:t>labirint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predstavljenega</a:t>
            </a:r>
            <a:r>
              <a:rPr lang="en-US" dirty="0" smtClean="0"/>
              <a:t> </a:t>
            </a:r>
            <a:r>
              <a:rPr lang="en-US" dirty="0"/>
              <a:t>z </a:t>
            </a:r>
            <a:r>
              <a:rPr lang="en-US" dirty="0" err="1"/>
              <a:t>vozliščem</a:t>
            </a:r>
            <a:r>
              <a:rPr lang="en-US" dirty="0"/>
              <a:t> </a:t>
            </a:r>
            <a:r>
              <a:rPr lang="en-US" dirty="0" smtClean="0"/>
              <a:t>1</a:t>
            </a:r>
            <a:r>
              <a:rPr lang="en-US" dirty="0"/>
              <a:t> do </a:t>
            </a:r>
            <a:endParaRPr lang="en-US" dirty="0" smtClean="0"/>
          </a:p>
          <a:p>
            <a:r>
              <a:rPr lang="en-US" dirty="0" err="1" smtClean="0"/>
              <a:t>izhoda</a:t>
            </a:r>
            <a:r>
              <a:rPr lang="en-US" dirty="0" smtClean="0"/>
              <a:t> </a:t>
            </a:r>
            <a:r>
              <a:rPr lang="en-US" dirty="0" err="1"/>
              <a:t>predstavljenega</a:t>
            </a:r>
            <a:r>
              <a:rPr lang="en-US" dirty="0"/>
              <a:t> z </a:t>
            </a:r>
            <a:r>
              <a:rPr lang="en-US" dirty="0" err="1"/>
              <a:t>vozliščem</a:t>
            </a:r>
            <a:r>
              <a:rPr lang="en-US" dirty="0"/>
              <a:t> </a:t>
            </a:r>
            <a:r>
              <a:rPr lang="en-US" dirty="0" smtClean="0"/>
              <a:t>11.</a:t>
            </a:r>
          </a:p>
          <a:p>
            <a:r>
              <a:rPr lang="en-US" dirty="0" err="1" smtClean="0"/>
              <a:t>Rešitev</a:t>
            </a:r>
            <a:r>
              <a:rPr lang="en-US" dirty="0"/>
              <a:t> </a:t>
            </a:r>
            <a:r>
              <a:rPr lang="en-US" dirty="0" smtClean="0"/>
              <a:t>1 -&gt; 3 -&gt; 7 -&gt; 11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je </a:t>
            </a:r>
            <a:r>
              <a:rPr lang="en-US" dirty="0" err="1"/>
              <a:t>predstavljena</a:t>
            </a:r>
            <a:r>
              <a:rPr lang="en-US" dirty="0"/>
              <a:t> </a:t>
            </a:r>
            <a:r>
              <a:rPr lang="en-US" dirty="0" smtClean="0"/>
              <a:t>z </a:t>
            </a:r>
            <a:r>
              <a:rPr lang="en-US" dirty="0" err="1" smtClean="0"/>
              <a:t>naslednjim</a:t>
            </a:r>
            <a:r>
              <a:rPr lang="en-US" dirty="0" smtClean="0"/>
              <a:t> </a:t>
            </a:r>
            <a:r>
              <a:rPr lang="en-US" dirty="0" err="1" smtClean="0"/>
              <a:t>grafom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78" y="1700808"/>
            <a:ext cx="4676496" cy="282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09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3728" y="103565"/>
            <a:ext cx="3392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err="1" smtClean="0"/>
              <a:t>Topološka</a:t>
            </a:r>
            <a:r>
              <a:rPr lang="en-GB" sz="3200" b="1" dirty="0" smtClean="0"/>
              <a:t> </a:t>
            </a:r>
            <a:r>
              <a:rPr lang="en-GB" sz="3200" b="1" dirty="0" err="1" smtClean="0"/>
              <a:t>urejanje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758968"/>
            <a:ext cx="5784081" cy="29580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91680" y="3789040"/>
            <a:ext cx="27638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Vrsta</a:t>
            </a:r>
            <a:r>
              <a:rPr lang="fr-FR" dirty="0"/>
              <a:t>: </a:t>
            </a:r>
            <a:r>
              <a:rPr lang="fr-FR" dirty="0" smtClean="0"/>
              <a:t>3</a:t>
            </a:r>
            <a:endParaRPr lang="fr-FR" dirty="0"/>
          </a:p>
          <a:p>
            <a:r>
              <a:rPr lang="fr-FR" dirty="0" err="1"/>
              <a:t>sez</a:t>
            </a:r>
            <a:r>
              <a:rPr lang="fr-FR" dirty="0"/>
              <a:t> </a:t>
            </a:r>
            <a:r>
              <a:rPr lang="fr-FR" dirty="0" smtClean="0"/>
              <a:t>= 0 0 0 0 0 0 </a:t>
            </a:r>
            <a:r>
              <a:rPr lang="fr-FR" dirty="0"/>
              <a:t>2</a:t>
            </a:r>
            <a:r>
              <a:rPr lang="fr-FR" dirty="0" smtClean="0"/>
              <a:t> 0 0  0   1 </a:t>
            </a:r>
            <a:endParaRPr lang="fr-FR" dirty="0"/>
          </a:p>
          <a:p>
            <a:r>
              <a:rPr lang="fr-FR" dirty="0"/>
              <a:t>         </a:t>
            </a:r>
            <a:r>
              <a:rPr lang="fr-FR" dirty="0" smtClean="0"/>
              <a:t> </a:t>
            </a:r>
            <a:r>
              <a:rPr lang="fr-FR" dirty="0"/>
              <a:t>1 2 3 4 </a:t>
            </a:r>
            <a:r>
              <a:rPr lang="fr-FR" dirty="0" smtClean="0"/>
              <a:t>5 6 7 8 9 10 11</a:t>
            </a:r>
          </a:p>
          <a:p>
            <a:r>
              <a:rPr lang="fr-FR" dirty="0" smtClean="0"/>
              <a:t>          1 1 1 1 1 1 0 1 1  0   0</a:t>
            </a:r>
            <a:endParaRPr lang="fr-FR" dirty="0"/>
          </a:p>
          <a:p>
            <a:r>
              <a:rPr lang="fr-FR" dirty="0" err="1"/>
              <a:t>Rezultat</a:t>
            </a:r>
            <a:r>
              <a:rPr lang="fr-FR" dirty="0" smtClean="0"/>
              <a:t>:  4 2 1</a:t>
            </a:r>
          </a:p>
          <a:p>
            <a:r>
              <a:rPr lang="fr-FR" dirty="0"/>
              <a:t>	</a:t>
            </a:r>
            <a:r>
              <a:rPr lang="fr-FR" dirty="0" smtClean="0"/>
              <a:t>5 2 1</a:t>
            </a:r>
          </a:p>
          <a:p>
            <a:r>
              <a:rPr lang="fr-FR" dirty="0"/>
              <a:t>	</a:t>
            </a:r>
            <a:r>
              <a:rPr lang="fr-FR" dirty="0" smtClean="0"/>
              <a:t>8 6</a:t>
            </a:r>
          </a:p>
          <a:p>
            <a:r>
              <a:rPr lang="fr-FR" dirty="0"/>
              <a:t>	</a:t>
            </a:r>
            <a:r>
              <a:rPr lang="fr-FR" dirty="0" smtClean="0"/>
              <a:t>9 6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84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3728" y="103565"/>
            <a:ext cx="3392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err="1" smtClean="0"/>
              <a:t>Topološka</a:t>
            </a:r>
            <a:r>
              <a:rPr lang="en-GB" sz="3200" b="1" dirty="0" smtClean="0"/>
              <a:t> </a:t>
            </a:r>
            <a:r>
              <a:rPr lang="en-GB" sz="3200" b="1" dirty="0" err="1" smtClean="0"/>
              <a:t>urejanje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758968"/>
            <a:ext cx="5784081" cy="29580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91680" y="3789040"/>
            <a:ext cx="27638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Vrsta</a:t>
            </a:r>
            <a:r>
              <a:rPr lang="fr-FR" dirty="0"/>
              <a:t>: </a:t>
            </a:r>
            <a:r>
              <a:rPr lang="fr-FR" dirty="0" smtClean="0"/>
              <a:t>10</a:t>
            </a:r>
            <a:endParaRPr lang="fr-FR" dirty="0"/>
          </a:p>
          <a:p>
            <a:r>
              <a:rPr lang="fr-FR" dirty="0" err="1"/>
              <a:t>sez</a:t>
            </a:r>
            <a:r>
              <a:rPr lang="fr-FR" dirty="0"/>
              <a:t> </a:t>
            </a:r>
            <a:r>
              <a:rPr lang="fr-FR" dirty="0" smtClean="0"/>
              <a:t>= 0 0 0 0 0 0 1 0 0  0   1 </a:t>
            </a:r>
            <a:endParaRPr lang="fr-FR" dirty="0"/>
          </a:p>
          <a:p>
            <a:r>
              <a:rPr lang="fr-FR" dirty="0"/>
              <a:t>         </a:t>
            </a:r>
            <a:r>
              <a:rPr lang="fr-FR" dirty="0" smtClean="0"/>
              <a:t> </a:t>
            </a:r>
            <a:r>
              <a:rPr lang="fr-FR" dirty="0"/>
              <a:t>1 2 3 4 </a:t>
            </a:r>
            <a:r>
              <a:rPr lang="fr-FR" dirty="0" smtClean="0"/>
              <a:t>5 6 7 8 9 10 11</a:t>
            </a:r>
          </a:p>
          <a:p>
            <a:r>
              <a:rPr lang="fr-FR" dirty="0" smtClean="0"/>
              <a:t>          1 1 1 1 1 1 0 1 1  1   0</a:t>
            </a:r>
            <a:endParaRPr lang="fr-FR" dirty="0"/>
          </a:p>
          <a:p>
            <a:r>
              <a:rPr lang="fr-FR" dirty="0" err="1"/>
              <a:t>Rezultat</a:t>
            </a:r>
            <a:r>
              <a:rPr lang="fr-FR" dirty="0" smtClean="0"/>
              <a:t>:  4 2 1 3</a:t>
            </a:r>
          </a:p>
          <a:p>
            <a:r>
              <a:rPr lang="fr-FR" dirty="0"/>
              <a:t>	</a:t>
            </a:r>
            <a:r>
              <a:rPr lang="fr-FR" dirty="0" smtClean="0"/>
              <a:t>5 2 1 3</a:t>
            </a:r>
          </a:p>
          <a:p>
            <a:r>
              <a:rPr lang="fr-FR" dirty="0"/>
              <a:t>	</a:t>
            </a:r>
            <a:r>
              <a:rPr lang="fr-FR" dirty="0" smtClean="0"/>
              <a:t>8 6 3</a:t>
            </a:r>
          </a:p>
          <a:p>
            <a:r>
              <a:rPr lang="fr-FR" dirty="0"/>
              <a:t>	</a:t>
            </a:r>
            <a:r>
              <a:rPr lang="fr-FR" dirty="0" smtClean="0"/>
              <a:t>9 6 3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85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3728" y="103565"/>
            <a:ext cx="3392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err="1" smtClean="0"/>
              <a:t>Topološka</a:t>
            </a:r>
            <a:r>
              <a:rPr lang="en-GB" sz="3200" b="1" dirty="0" smtClean="0"/>
              <a:t> </a:t>
            </a:r>
            <a:r>
              <a:rPr lang="en-GB" sz="3200" b="1" dirty="0" err="1" smtClean="0"/>
              <a:t>urejanje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758968"/>
            <a:ext cx="5784081" cy="29580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91680" y="3789040"/>
            <a:ext cx="276389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Vrsta</a:t>
            </a:r>
            <a:r>
              <a:rPr lang="fr-FR" dirty="0"/>
              <a:t>: </a:t>
            </a:r>
            <a:r>
              <a:rPr lang="fr-FR" dirty="0" smtClean="0"/>
              <a:t>7</a:t>
            </a:r>
            <a:endParaRPr lang="fr-FR" dirty="0"/>
          </a:p>
          <a:p>
            <a:r>
              <a:rPr lang="fr-FR" dirty="0" err="1"/>
              <a:t>sez</a:t>
            </a:r>
            <a:r>
              <a:rPr lang="fr-FR" dirty="0"/>
              <a:t> </a:t>
            </a:r>
            <a:r>
              <a:rPr lang="fr-FR" dirty="0" smtClean="0"/>
              <a:t>= 0 0 0 0 0 0 0 0 0  0   1 </a:t>
            </a:r>
            <a:endParaRPr lang="fr-FR" dirty="0"/>
          </a:p>
          <a:p>
            <a:r>
              <a:rPr lang="fr-FR" dirty="0"/>
              <a:t>         </a:t>
            </a:r>
            <a:r>
              <a:rPr lang="fr-FR" dirty="0" smtClean="0"/>
              <a:t> </a:t>
            </a:r>
            <a:r>
              <a:rPr lang="fr-FR" dirty="0"/>
              <a:t>1 2 3 4 </a:t>
            </a:r>
            <a:r>
              <a:rPr lang="fr-FR" dirty="0" smtClean="0"/>
              <a:t>5 6 7 8 9 10 11</a:t>
            </a:r>
          </a:p>
          <a:p>
            <a:r>
              <a:rPr lang="fr-FR" dirty="0" smtClean="0"/>
              <a:t>          1 1 1 1 1 1 1 1 1  1   0</a:t>
            </a:r>
            <a:endParaRPr lang="fr-FR" dirty="0"/>
          </a:p>
          <a:p>
            <a:r>
              <a:rPr lang="fr-FR" dirty="0" err="1"/>
              <a:t>Rezultat</a:t>
            </a:r>
            <a:r>
              <a:rPr lang="fr-FR" dirty="0" smtClean="0"/>
              <a:t>:  4 2 1 3</a:t>
            </a:r>
          </a:p>
          <a:p>
            <a:r>
              <a:rPr lang="fr-FR" dirty="0"/>
              <a:t>	</a:t>
            </a:r>
            <a:r>
              <a:rPr lang="fr-FR" dirty="0" smtClean="0"/>
              <a:t>5 2 1 3</a:t>
            </a:r>
          </a:p>
          <a:p>
            <a:r>
              <a:rPr lang="fr-FR" dirty="0"/>
              <a:t>	</a:t>
            </a:r>
            <a:r>
              <a:rPr lang="fr-FR" dirty="0" smtClean="0"/>
              <a:t>8 6 3</a:t>
            </a:r>
          </a:p>
          <a:p>
            <a:r>
              <a:rPr lang="fr-FR" dirty="0"/>
              <a:t>	</a:t>
            </a:r>
            <a:r>
              <a:rPr lang="fr-FR" dirty="0" smtClean="0"/>
              <a:t>9 6 3</a:t>
            </a:r>
          </a:p>
          <a:p>
            <a:r>
              <a:rPr lang="fr-FR" dirty="0"/>
              <a:t>	</a:t>
            </a:r>
            <a:r>
              <a:rPr lang="fr-FR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93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3728" y="103565"/>
            <a:ext cx="3392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err="1" smtClean="0"/>
              <a:t>Topološka</a:t>
            </a:r>
            <a:r>
              <a:rPr lang="en-GB" sz="3200" b="1" dirty="0" smtClean="0"/>
              <a:t> </a:t>
            </a:r>
            <a:r>
              <a:rPr lang="en-GB" sz="3200" b="1" dirty="0" err="1" smtClean="0"/>
              <a:t>urejanje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758968"/>
            <a:ext cx="5784081" cy="29580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91680" y="3789040"/>
            <a:ext cx="276389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Vrsta</a:t>
            </a:r>
            <a:r>
              <a:rPr lang="fr-FR" dirty="0"/>
              <a:t>: </a:t>
            </a:r>
            <a:r>
              <a:rPr lang="fr-FR" dirty="0" smtClean="0"/>
              <a:t>11</a:t>
            </a:r>
            <a:endParaRPr lang="fr-FR" dirty="0"/>
          </a:p>
          <a:p>
            <a:r>
              <a:rPr lang="fr-FR" dirty="0" err="1"/>
              <a:t>sez</a:t>
            </a:r>
            <a:r>
              <a:rPr lang="fr-FR" dirty="0"/>
              <a:t> </a:t>
            </a:r>
            <a:r>
              <a:rPr lang="fr-FR" dirty="0" smtClean="0"/>
              <a:t>= 0 0 0 0 0 0 0 0 0  0   0 </a:t>
            </a:r>
            <a:endParaRPr lang="fr-FR" dirty="0"/>
          </a:p>
          <a:p>
            <a:r>
              <a:rPr lang="fr-FR" dirty="0"/>
              <a:t>         </a:t>
            </a:r>
            <a:r>
              <a:rPr lang="fr-FR" dirty="0" smtClean="0"/>
              <a:t> </a:t>
            </a:r>
            <a:r>
              <a:rPr lang="fr-FR" dirty="0"/>
              <a:t>1 2 3 4 </a:t>
            </a:r>
            <a:r>
              <a:rPr lang="fr-FR" dirty="0" smtClean="0"/>
              <a:t>5 6 7 8 9 10 11</a:t>
            </a:r>
          </a:p>
          <a:p>
            <a:r>
              <a:rPr lang="fr-FR" dirty="0" smtClean="0"/>
              <a:t>          1 1 1 1 1 1 </a:t>
            </a:r>
            <a:r>
              <a:rPr lang="fr-FR" dirty="0"/>
              <a:t>1</a:t>
            </a:r>
            <a:r>
              <a:rPr lang="fr-FR" dirty="0" smtClean="0"/>
              <a:t> 1 1  1   1</a:t>
            </a:r>
            <a:endParaRPr lang="fr-FR" dirty="0"/>
          </a:p>
          <a:p>
            <a:r>
              <a:rPr lang="fr-FR" dirty="0" err="1"/>
              <a:t>Rezultat</a:t>
            </a:r>
            <a:r>
              <a:rPr lang="fr-FR" dirty="0" smtClean="0"/>
              <a:t>: 4 2 1 3 7 </a:t>
            </a:r>
          </a:p>
          <a:p>
            <a:r>
              <a:rPr lang="fr-FR" dirty="0"/>
              <a:t> </a:t>
            </a:r>
            <a:r>
              <a:rPr lang="fr-FR" dirty="0" smtClean="0"/>
              <a:t>                5 2 1 3 7 </a:t>
            </a:r>
          </a:p>
          <a:p>
            <a:r>
              <a:rPr lang="fr-FR" dirty="0"/>
              <a:t>	</a:t>
            </a:r>
            <a:r>
              <a:rPr lang="fr-FR" dirty="0" smtClean="0"/>
              <a:t>8 6 3 7 </a:t>
            </a:r>
          </a:p>
          <a:p>
            <a:r>
              <a:rPr lang="fr-FR" dirty="0"/>
              <a:t>	</a:t>
            </a:r>
            <a:r>
              <a:rPr lang="fr-FR" dirty="0" smtClean="0"/>
              <a:t>9 6 3 7 </a:t>
            </a:r>
          </a:p>
          <a:p>
            <a:r>
              <a:rPr lang="fr-FR" dirty="0"/>
              <a:t>	</a:t>
            </a:r>
            <a:r>
              <a:rPr lang="fr-FR" dirty="0" smtClean="0"/>
              <a:t>10 7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0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3728" y="103565"/>
            <a:ext cx="3392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err="1" smtClean="0"/>
              <a:t>Topološka</a:t>
            </a:r>
            <a:r>
              <a:rPr lang="en-GB" sz="3200" b="1" dirty="0" smtClean="0"/>
              <a:t> </a:t>
            </a:r>
            <a:r>
              <a:rPr lang="en-GB" sz="3200" b="1" dirty="0" err="1" smtClean="0"/>
              <a:t>urejanje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758968"/>
            <a:ext cx="5784081" cy="29580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91680" y="3789040"/>
            <a:ext cx="276389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Vrsta</a:t>
            </a:r>
            <a:r>
              <a:rPr lang="fr-FR" dirty="0"/>
              <a:t>: </a:t>
            </a:r>
          </a:p>
          <a:p>
            <a:r>
              <a:rPr lang="fr-FR" dirty="0" err="1"/>
              <a:t>sez</a:t>
            </a:r>
            <a:r>
              <a:rPr lang="fr-FR" dirty="0"/>
              <a:t> </a:t>
            </a:r>
            <a:r>
              <a:rPr lang="fr-FR" dirty="0" smtClean="0"/>
              <a:t>= 0 0 0 0 0 0 0 0 0  0   0 </a:t>
            </a:r>
            <a:endParaRPr lang="fr-FR" dirty="0"/>
          </a:p>
          <a:p>
            <a:r>
              <a:rPr lang="fr-FR" dirty="0"/>
              <a:t>         </a:t>
            </a:r>
            <a:r>
              <a:rPr lang="fr-FR" dirty="0" smtClean="0"/>
              <a:t> </a:t>
            </a:r>
            <a:r>
              <a:rPr lang="fr-FR" dirty="0"/>
              <a:t>1 2 3 4 </a:t>
            </a:r>
            <a:r>
              <a:rPr lang="fr-FR" dirty="0" smtClean="0"/>
              <a:t>5 6 7 8 9 10 11</a:t>
            </a:r>
          </a:p>
          <a:p>
            <a:r>
              <a:rPr lang="fr-FR" dirty="0" smtClean="0"/>
              <a:t>          1 1 1 1 1 1 </a:t>
            </a:r>
            <a:r>
              <a:rPr lang="fr-FR" dirty="0"/>
              <a:t>1</a:t>
            </a:r>
            <a:r>
              <a:rPr lang="fr-FR" dirty="0" smtClean="0"/>
              <a:t> 1 1  1   1</a:t>
            </a:r>
            <a:endParaRPr lang="fr-FR" dirty="0"/>
          </a:p>
          <a:p>
            <a:r>
              <a:rPr lang="fr-FR" dirty="0" err="1"/>
              <a:t>Rezultat</a:t>
            </a:r>
            <a:r>
              <a:rPr lang="fr-FR" dirty="0" smtClean="0"/>
              <a:t>: 4 2 1 3 7 11</a:t>
            </a:r>
          </a:p>
          <a:p>
            <a:r>
              <a:rPr lang="fr-FR" dirty="0"/>
              <a:t> </a:t>
            </a:r>
            <a:r>
              <a:rPr lang="fr-FR" dirty="0" smtClean="0"/>
              <a:t>                5 2 1 3 7 11</a:t>
            </a:r>
          </a:p>
          <a:p>
            <a:r>
              <a:rPr lang="fr-FR" dirty="0"/>
              <a:t>	</a:t>
            </a:r>
            <a:r>
              <a:rPr lang="fr-FR" dirty="0" smtClean="0"/>
              <a:t>8 6 3 7 11</a:t>
            </a:r>
          </a:p>
          <a:p>
            <a:r>
              <a:rPr lang="fr-FR" dirty="0"/>
              <a:t>	</a:t>
            </a:r>
            <a:r>
              <a:rPr lang="fr-FR" dirty="0" smtClean="0"/>
              <a:t>9 6 3 7 11</a:t>
            </a:r>
          </a:p>
          <a:p>
            <a:r>
              <a:rPr lang="fr-FR" dirty="0"/>
              <a:t>	</a:t>
            </a:r>
            <a:r>
              <a:rPr lang="fr-FR" dirty="0" smtClean="0"/>
              <a:t>10 7 11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30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200" y="-99392"/>
            <a:ext cx="9068544" cy="1470025"/>
          </a:xfrm>
        </p:spPr>
        <p:txBody>
          <a:bodyPr>
            <a:normAutofit/>
          </a:bodyPr>
          <a:lstStyle/>
          <a:p>
            <a:r>
              <a:rPr lang="en-US" sz="3600" b="1" dirty="0" err="1"/>
              <a:t>Tabela</a:t>
            </a:r>
            <a:r>
              <a:rPr lang="en-US" sz="3600" b="1" dirty="0"/>
              <a:t> </a:t>
            </a:r>
            <a:r>
              <a:rPr lang="en-US" sz="3600" b="1" dirty="0" err="1"/>
              <a:t>sosednosti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970256"/>
            <a:ext cx="6276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Oglejmo</a:t>
            </a:r>
            <a:r>
              <a:rPr lang="en-GB" dirty="0" smtClean="0"/>
              <a:t> </a:t>
            </a:r>
            <a:r>
              <a:rPr lang="en-GB" dirty="0" err="1" smtClean="0"/>
              <a:t>si</a:t>
            </a:r>
            <a:r>
              <a:rPr lang="en-GB" dirty="0" smtClean="0"/>
              <a:t> </a:t>
            </a:r>
            <a:r>
              <a:rPr lang="en-GB" dirty="0" err="1" smtClean="0"/>
              <a:t>kako</a:t>
            </a:r>
            <a:r>
              <a:rPr lang="en-GB" dirty="0" smtClean="0"/>
              <a:t> </a:t>
            </a:r>
            <a:r>
              <a:rPr lang="en-GB" dirty="0" err="1" smtClean="0"/>
              <a:t>naredimo</a:t>
            </a:r>
            <a:r>
              <a:rPr lang="en-GB" dirty="0" smtClean="0"/>
              <a:t> </a:t>
            </a:r>
            <a:r>
              <a:rPr lang="en-GB" dirty="0" err="1" smtClean="0"/>
              <a:t>tabelo</a:t>
            </a:r>
            <a:r>
              <a:rPr lang="en-GB" dirty="0" smtClean="0"/>
              <a:t> </a:t>
            </a:r>
            <a:r>
              <a:rPr lang="en-GB" dirty="0" err="1" smtClean="0"/>
              <a:t>sosednosti</a:t>
            </a:r>
            <a:r>
              <a:rPr lang="en-GB" dirty="0" smtClean="0"/>
              <a:t> </a:t>
            </a:r>
            <a:r>
              <a:rPr lang="en-GB" dirty="0" err="1" smtClean="0"/>
              <a:t>za</a:t>
            </a:r>
            <a:r>
              <a:rPr lang="en-GB" dirty="0" smtClean="0"/>
              <a:t> ta </a:t>
            </a:r>
            <a:r>
              <a:rPr lang="en-GB" dirty="0" err="1" smtClean="0"/>
              <a:t>graf</a:t>
            </a:r>
            <a:r>
              <a:rPr lang="en-GB" dirty="0" smtClean="0"/>
              <a:t> v </a:t>
            </a:r>
            <a:r>
              <a:rPr lang="en-GB" dirty="0" err="1" smtClean="0"/>
              <a:t>pythonu</a:t>
            </a:r>
            <a:r>
              <a:rPr lang="es-ES" dirty="0" smtClean="0"/>
              <a:t>.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6012160" y="3645024"/>
            <a:ext cx="1728192" cy="115212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757921"/>
            <a:ext cx="4808637" cy="292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46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200" y="-99392"/>
            <a:ext cx="9068544" cy="1470025"/>
          </a:xfrm>
        </p:spPr>
        <p:txBody>
          <a:bodyPr>
            <a:normAutofit/>
          </a:bodyPr>
          <a:lstStyle/>
          <a:p>
            <a:r>
              <a:rPr lang="en-US" sz="3600" b="1" dirty="0" err="1"/>
              <a:t>Tabela</a:t>
            </a:r>
            <a:r>
              <a:rPr lang="en-US" sz="3600" b="1" dirty="0"/>
              <a:t> </a:t>
            </a:r>
            <a:r>
              <a:rPr lang="en-US" sz="3600" b="1" dirty="0" err="1"/>
              <a:t>sosednosti</a:t>
            </a:r>
            <a:endParaRPr lang="en-US" sz="36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298095"/>
            <a:ext cx="2289864" cy="37479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91" y="2708920"/>
            <a:ext cx="4808637" cy="292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40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16832"/>
            <a:ext cx="5105842" cy="38712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9592" y="692696"/>
            <a:ext cx="32900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err="1" smtClean="0"/>
              <a:t>Preiskovanje</a:t>
            </a:r>
            <a:r>
              <a:rPr lang="en-GB" sz="3200" b="1" dirty="0" smtClean="0"/>
              <a:t> </a:t>
            </a:r>
            <a:r>
              <a:rPr lang="en-GB" sz="3200" b="1" dirty="0" err="1" smtClean="0"/>
              <a:t>grafa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789410" y="1844824"/>
            <a:ext cx="342837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 </a:t>
            </a:r>
            <a:r>
              <a:rPr lang="en-US" dirty="0" err="1"/>
              <a:t>vsakem</a:t>
            </a:r>
            <a:r>
              <a:rPr lang="en-US" dirty="0"/>
              <a:t> </a:t>
            </a:r>
            <a:r>
              <a:rPr lang="en-US" dirty="0" err="1"/>
              <a:t>koraku</a:t>
            </a:r>
            <a:r>
              <a:rPr lang="en-US" dirty="0"/>
              <a:t> </a:t>
            </a:r>
            <a:r>
              <a:rPr lang="en-US" dirty="0" err="1"/>
              <a:t>poberemo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err="1" smtClean="0"/>
              <a:t>vozlišče</a:t>
            </a:r>
            <a:r>
              <a:rPr lang="en-US" dirty="0"/>
              <a:t> </a:t>
            </a:r>
            <a:r>
              <a:rPr lang="en-US" dirty="0" err="1"/>
              <a:t>iz</a:t>
            </a:r>
            <a:r>
              <a:rPr lang="en-US" dirty="0"/>
              <a:t> PS 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/>
              <a:t>hkrati</a:t>
            </a:r>
            <a:r>
              <a:rPr lang="en-US" dirty="0"/>
              <a:t> </a:t>
            </a:r>
            <a:r>
              <a:rPr lang="en-US" dirty="0" err="1"/>
              <a:t>ga</a:t>
            </a:r>
            <a:r>
              <a:rPr lang="en-US" dirty="0"/>
              <a:t> </a:t>
            </a:r>
            <a:r>
              <a:rPr lang="en-US" dirty="0" err="1"/>
              <a:t>nujno</a:t>
            </a:r>
            <a:r>
              <a:rPr lang="en-US" dirty="0"/>
              <a:t> </a:t>
            </a:r>
            <a:r>
              <a:rPr lang="en-US" dirty="0" err="1"/>
              <a:t>tudi</a:t>
            </a:r>
            <a:r>
              <a:rPr lang="en-US" dirty="0"/>
              <a:t> </a:t>
            </a:r>
            <a:r>
              <a:rPr lang="en-US" dirty="0" err="1"/>
              <a:t>odstranimo</a:t>
            </a:r>
            <a:r>
              <a:rPr lang="en-US" dirty="0"/>
              <a:t>).</a:t>
            </a:r>
          </a:p>
          <a:p>
            <a:r>
              <a:rPr lang="en-US" dirty="0"/>
              <a:t>1. </a:t>
            </a:r>
            <a:r>
              <a:rPr lang="en-US" dirty="0" err="1"/>
              <a:t>Vozlišče</a:t>
            </a:r>
            <a:r>
              <a:rPr lang="en-US" dirty="0"/>
              <a:t> </a:t>
            </a:r>
            <a:r>
              <a:rPr lang="en-US" dirty="0" err="1"/>
              <a:t>dodamo</a:t>
            </a:r>
            <a:r>
              <a:rPr lang="en-US" dirty="0"/>
              <a:t> </a:t>
            </a:r>
            <a:r>
              <a:rPr lang="en-US" dirty="0" err="1"/>
              <a:t>na</a:t>
            </a:r>
            <a:r>
              <a:rPr lang="en-US" dirty="0"/>
              <a:t> pot.</a:t>
            </a:r>
          </a:p>
          <a:p>
            <a:r>
              <a:rPr lang="en-US" dirty="0"/>
              <a:t>2. </a:t>
            </a:r>
            <a:r>
              <a:rPr lang="en-US" dirty="0" err="1"/>
              <a:t>Če</a:t>
            </a:r>
            <a:r>
              <a:rPr lang="en-US" dirty="0"/>
              <a:t> </a:t>
            </a:r>
            <a:r>
              <a:rPr lang="en-US" dirty="0" err="1"/>
              <a:t>ima</a:t>
            </a:r>
            <a:r>
              <a:rPr lang="en-US" dirty="0"/>
              <a:t> to </a:t>
            </a:r>
            <a:r>
              <a:rPr lang="en-US" dirty="0" err="1"/>
              <a:t>vozlišče</a:t>
            </a:r>
            <a:r>
              <a:rPr lang="en-US" dirty="0"/>
              <a:t> </a:t>
            </a:r>
            <a:r>
              <a:rPr lang="en-US" dirty="0" err="1"/>
              <a:t>naslednike</a:t>
            </a:r>
            <a:r>
              <a:rPr lang="en-US" dirty="0"/>
              <a:t>, </a:t>
            </a:r>
            <a:endParaRPr lang="en-US" dirty="0" smtClean="0"/>
          </a:p>
          <a:p>
            <a:r>
              <a:rPr lang="en-US" dirty="0" err="1" smtClean="0"/>
              <a:t>jih</a:t>
            </a:r>
            <a:r>
              <a:rPr lang="en-US" dirty="0"/>
              <a:t> </a:t>
            </a:r>
            <a:r>
              <a:rPr lang="en-US" dirty="0" err="1"/>
              <a:t>dodamo</a:t>
            </a:r>
            <a:r>
              <a:rPr lang="en-US" dirty="0"/>
              <a:t> v PS </a:t>
            </a:r>
            <a:r>
              <a:rPr lang="en-US" dirty="0" err="1"/>
              <a:t>ter</a:t>
            </a:r>
            <a:r>
              <a:rPr lang="en-US" dirty="0"/>
              <a:t> </a:t>
            </a:r>
            <a:r>
              <a:rPr lang="en-US" dirty="0" err="1"/>
              <a:t>jih</a:t>
            </a:r>
            <a:r>
              <a:rPr lang="en-US" dirty="0"/>
              <a:t> </a:t>
            </a:r>
            <a:r>
              <a:rPr lang="en-US" dirty="0" err="1"/>
              <a:t>označimo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err="1" smtClean="0"/>
              <a:t>za</a:t>
            </a:r>
            <a:r>
              <a:rPr lang="en-US" dirty="0"/>
              <a:t> </a:t>
            </a:r>
            <a:r>
              <a:rPr lang="en-US" dirty="0" err="1"/>
              <a:t>obiskane</a:t>
            </a:r>
            <a:r>
              <a:rPr lang="en-US" dirty="0"/>
              <a:t>.</a:t>
            </a:r>
          </a:p>
          <a:p>
            <a:r>
              <a:rPr lang="en-US" dirty="0"/>
              <a:t>3. </a:t>
            </a:r>
            <a:r>
              <a:rPr lang="en-US" dirty="0" err="1"/>
              <a:t>Sicer</a:t>
            </a:r>
            <a:r>
              <a:rPr lang="en-US" dirty="0"/>
              <a:t> </a:t>
            </a:r>
            <a:r>
              <a:rPr lang="en-US" dirty="0" err="1"/>
              <a:t>nadaljujemo</a:t>
            </a:r>
            <a:r>
              <a:rPr lang="en-US" dirty="0"/>
              <a:t> </a:t>
            </a:r>
            <a:r>
              <a:rPr lang="en-US" dirty="0" err="1"/>
              <a:t>preiskovanje</a:t>
            </a:r>
            <a:r>
              <a:rPr lang="en-US" dirty="0"/>
              <a:t>, </a:t>
            </a:r>
            <a:endParaRPr lang="en-US" dirty="0" smtClean="0"/>
          </a:p>
          <a:p>
            <a:r>
              <a:rPr lang="en-US" dirty="0" err="1" smtClean="0"/>
              <a:t>tj</a:t>
            </a:r>
            <a:r>
              <a:rPr lang="en-US" dirty="0"/>
              <a:t>. </a:t>
            </a:r>
            <a:r>
              <a:rPr lang="en-US" dirty="0" err="1"/>
              <a:t>poberemo</a:t>
            </a:r>
            <a:r>
              <a:rPr lang="en-US" dirty="0"/>
              <a:t> </a:t>
            </a:r>
            <a:r>
              <a:rPr lang="en-US" dirty="0" err="1"/>
              <a:t>naslednje</a:t>
            </a:r>
            <a:r>
              <a:rPr lang="en-US" dirty="0"/>
              <a:t> </a:t>
            </a:r>
            <a:r>
              <a:rPr lang="en-US" dirty="0" err="1"/>
              <a:t>vozlišče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err="1" smtClean="0"/>
              <a:t>iz</a:t>
            </a:r>
            <a:r>
              <a:rPr lang="en-US" dirty="0"/>
              <a:t> PS.</a:t>
            </a:r>
          </a:p>
          <a:p>
            <a:r>
              <a:rPr lang="en-US" dirty="0"/>
              <a:t>4. </a:t>
            </a:r>
            <a:r>
              <a:rPr lang="en-US" dirty="0" err="1"/>
              <a:t>Ko</a:t>
            </a:r>
            <a:r>
              <a:rPr lang="en-US" dirty="0"/>
              <a:t> je PS </a:t>
            </a:r>
            <a:r>
              <a:rPr lang="en-US" dirty="0" err="1"/>
              <a:t>prazna</a:t>
            </a:r>
            <a:r>
              <a:rPr lang="en-US" dirty="0"/>
              <a:t>, </a:t>
            </a:r>
            <a:r>
              <a:rPr lang="en-US" dirty="0" err="1"/>
              <a:t>smo</a:t>
            </a:r>
            <a:r>
              <a:rPr lang="en-US" dirty="0"/>
              <a:t> </a:t>
            </a:r>
            <a:r>
              <a:rPr lang="en-US" dirty="0" err="1"/>
              <a:t>pregledali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err="1" smtClean="0"/>
              <a:t>celoten</a:t>
            </a:r>
            <a:r>
              <a:rPr lang="en-US" dirty="0"/>
              <a:t> </a:t>
            </a:r>
            <a:r>
              <a:rPr lang="en-US" dirty="0" err="1"/>
              <a:t>graf</a:t>
            </a:r>
            <a:r>
              <a:rPr lang="en-US" dirty="0"/>
              <a:t>. </a:t>
            </a:r>
            <a:r>
              <a:rPr lang="en-US" dirty="0" err="1"/>
              <a:t>Tedaj</a:t>
            </a:r>
            <a:r>
              <a:rPr lang="en-US" dirty="0"/>
              <a:t> </a:t>
            </a:r>
            <a:r>
              <a:rPr lang="en-US" dirty="0" err="1"/>
              <a:t>vrnemo</a:t>
            </a:r>
            <a:r>
              <a:rPr lang="en-US" dirty="0"/>
              <a:t> pot.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9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1374</Words>
  <Application>Microsoft Office PowerPoint</Application>
  <PresentationFormat>On-screen Show (4:3)</PresentationFormat>
  <Paragraphs>272</Paragraphs>
  <Slides>64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Office Theme</vt:lpstr>
      <vt:lpstr>ALGORITMI V LABIRINTIH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Tabela sosednosti</vt:lpstr>
      <vt:lpstr>Tabela sosednosti</vt:lpstr>
      <vt:lpstr>PowerPoint Presentation</vt:lpstr>
      <vt:lpstr>Iskanje v globino (eng. depth first search)</vt:lpstr>
      <vt:lpstr>Iskanje v globino (eng. depth first search)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Iskanje v širino</vt:lpstr>
      <vt:lpstr>Iskanje v širino</vt:lpstr>
      <vt:lpstr>Iskanje v širino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Viri: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V LABIRINTIH</dc:title>
  <dc:creator>Matej Cusin</dc:creator>
  <cp:lastModifiedBy>Matej Cusin</cp:lastModifiedBy>
  <cp:revision>34</cp:revision>
  <dcterms:created xsi:type="dcterms:W3CDTF">2020-11-17T16:12:47Z</dcterms:created>
  <dcterms:modified xsi:type="dcterms:W3CDTF">2020-12-03T10:11:08Z</dcterms:modified>
</cp:coreProperties>
</file>