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7BEF-6C81-4962-96AE-DDAADD1A74C7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F825-F685-4365-A4CC-243CB51E4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AF825-F685-4365-A4CC-243CB51E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77AB-A556-4849-B128-7F10C171B095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277C-23A3-4BE6-B8F6-B7AC0E6D9710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A2C-9334-4C04-BC3E-D38349FF242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6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174-28F3-4A3D-AFBD-853EA8D031C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E55A-9DF4-4D46-A181-6540F417FC68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B8CE-0724-412E-99FD-FD6568CFC1B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399-110A-411A-B4EA-295256104277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60BFD0-1A26-4EFB-9ACA-1AFEF3369331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F2C-FA9A-41C0-A3EE-34C87068A55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55819-924F-44A1-8F2D-8A3D63CBE00C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Station météo autonome et connectée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32583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Projet industriel 3A </a:t>
            </a:r>
            <a:endParaRPr lang="fr-FR" dirty="0"/>
          </a:p>
          <a:p>
            <a:r>
              <a:rPr lang="fr-FR" dirty="0" smtClean="0"/>
              <a:t>Cyril </a:t>
            </a:r>
            <a:r>
              <a:rPr lang="fr-FR" dirty="0" err="1" smtClean="0"/>
              <a:t>Py</a:t>
            </a:r>
            <a:r>
              <a:rPr lang="fr-FR" dirty="0" smtClean="0"/>
              <a:t> – Justine </a:t>
            </a:r>
            <a:r>
              <a:rPr lang="fr-FR" dirty="0" err="1" smtClean="0"/>
              <a:t>sabbatier</a:t>
            </a:r>
            <a:r>
              <a:rPr lang="fr-FR" dirty="0" smtClean="0"/>
              <a:t> – Mathias DA Costa – thomas </a:t>
            </a:r>
            <a:r>
              <a:rPr lang="fr-FR" dirty="0" err="1" smtClean="0"/>
              <a:t>prak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 descr="logo O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" y="104567"/>
            <a:ext cx="19145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59" y="131614"/>
            <a:ext cx="1319018" cy="125467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C0C6-735D-4C98-8318-8803EA9F687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250" y="1993557"/>
            <a:ext cx="776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I Client</a:t>
            </a:r>
          </a:p>
          <a:p>
            <a:pPr lvl="1"/>
            <a:r>
              <a:rPr lang="fr-FR" dirty="0" smtClean="0"/>
              <a:t>II Serveur</a:t>
            </a:r>
            <a:br>
              <a:rPr lang="fr-FR" dirty="0" smtClean="0"/>
            </a:br>
            <a:r>
              <a:rPr lang="fr-FR" dirty="0" smtClean="0"/>
              <a:t>III Station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a) Logiciel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b) Matériel</a:t>
            </a:r>
          </a:p>
          <a:p>
            <a:pPr lvl="1"/>
            <a:r>
              <a:rPr lang="fr-FR" dirty="0" smtClean="0"/>
              <a:t>IV Gestion des risques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C85-D9CD-491D-83BF-8E7674DAA43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- INFORMATIONS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PHP 5.3.3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Requêtes HTTP (GET et POST)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Retourne du JSON au client</a:t>
            </a:r>
          </a:p>
          <a:p>
            <a:pPr marL="201168" lvl="1" indent="0">
              <a:buNone/>
            </a:pPr>
            <a:r>
              <a:rPr lang="fr-FR" smtClean="0"/>
              <a:t>   { </a:t>
            </a:r>
            <a:r>
              <a:rPr lang="fr-FR" dirty="0" smtClean="0"/>
              <a:t>« date » : { « capteur » : valeur } }</a:t>
            </a:r>
          </a:p>
          <a:p>
            <a:pPr marL="0" indent="0">
              <a:buNone/>
            </a:pPr>
            <a:r>
              <a:rPr lang="fr-FR" dirty="0" smtClean="0"/>
              <a:t>Utilise une base de données MySQL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2" y="2723378"/>
            <a:ext cx="1688824" cy="87475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21" y="2008549"/>
            <a:ext cx="1811317" cy="9547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2" y="4250939"/>
            <a:ext cx="1803042" cy="13522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59" y="3750731"/>
            <a:ext cx="2091779" cy="10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– Arduino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46020"/>
              </p:ext>
            </p:extLst>
          </p:nvPr>
        </p:nvGraphicFramePr>
        <p:xfrm>
          <a:off x="1096963" y="1846263"/>
          <a:ext cx="10058400" cy="387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9">
                  <a:txBody>
                    <a:bodyPr/>
                    <a:lstStyle/>
                    <a:p>
                      <a:r>
                        <a:rPr lang="fr-FR" dirty="0" err="1" smtClean="0"/>
                        <a:t>Server_arduino.php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hh_mm_ss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Température </a:t>
                      </a: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fvent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 du vent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 du vent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pluie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Pluviométrie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batterie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Tension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sortie de batterie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Pression atmosphérique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Hygrométrie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– SYNCHRO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18389"/>
              </p:ext>
            </p:extLst>
          </p:nvPr>
        </p:nvGraphicFramePr>
        <p:xfrm>
          <a:off x="1096963" y="1846263"/>
          <a:ext cx="10058400" cy="15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Server_synchro.php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jj_hh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idcapteur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– WEB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099426"/>
              </p:ext>
            </p:extLst>
          </p:nvPr>
        </p:nvGraphicFramePr>
        <p:xfrm>
          <a:off x="1096963" y="1846263"/>
          <a:ext cx="10058400" cy="15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Server_web.php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dateDebut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dateFin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capteur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5587"/>
              </p:ext>
            </p:extLst>
          </p:nvPr>
        </p:nvGraphicFramePr>
        <p:xfrm>
          <a:off x="3088067" y="2677256"/>
          <a:ext cx="1805904" cy="222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909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Capteurs</a:t>
                      </a:r>
                      <a:endParaRPr lang="fr-FR" dirty="0"/>
                    </a:p>
                  </a:txBody>
                  <a:tcPr anchor="ctr"/>
                </a:tc>
              </a:tr>
              <a:tr h="1481846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id_capteur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 nom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val_min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val_max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reference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unite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65555"/>
              </p:ext>
            </p:extLst>
          </p:nvPr>
        </p:nvGraphicFramePr>
        <p:xfrm>
          <a:off x="6069312" y="2682516"/>
          <a:ext cx="1805904" cy="223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73453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Donnees</a:t>
                      </a:r>
                      <a:endParaRPr lang="fr-FR" dirty="0"/>
                    </a:p>
                  </a:txBody>
                  <a:tcPr anchor="ctr"/>
                </a:tc>
              </a:tr>
              <a:tr h="1763763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id_donnee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#</a:t>
                      </a:r>
                      <a:r>
                        <a:rPr lang="fr-FR" baseline="0" dirty="0" err="1" smtClean="0"/>
                        <a:t>id_capteur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val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date_time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necteur en angle 8"/>
          <p:cNvCxnSpPr/>
          <p:nvPr/>
        </p:nvCxnSpPr>
        <p:spPr>
          <a:xfrm>
            <a:off x="4881092" y="3374266"/>
            <a:ext cx="1184857" cy="257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81092" y="30049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0,n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84727" y="32625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18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821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Station Météo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86607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06714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11187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11187" y="3829043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</a:t>
            </a:r>
            <a:r>
              <a:rPr lang="fr-FR" smtClean="0"/>
              <a:t>- Valeurs </a:t>
            </a:r>
            <a:r>
              <a:rPr lang="fr-FR" dirty="0" smtClean="0"/>
              <a:t>capteurs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111187" y="5252433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11187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OK ou Code erreur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991080" y="5252432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991080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 de la BDD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91080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991080" y="3829042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Dates – Capteur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487526" y="1287956"/>
            <a:ext cx="1222742" cy="1377350"/>
            <a:chOff x="4958367" y="914469"/>
            <a:chExt cx="914400" cy="1377350"/>
          </a:xfrm>
        </p:grpSpPr>
        <p:sp>
          <p:nvSpPr>
            <p:cNvPr id="23" name="Organigramme : Disque magnétique 22"/>
            <p:cNvSpPr/>
            <p:nvPr/>
          </p:nvSpPr>
          <p:spPr>
            <a:xfrm>
              <a:off x="4958367" y="1679171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Disque magnétique 23"/>
            <p:cNvSpPr/>
            <p:nvPr/>
          </p:nvSpPr>
          <p:spPr>
            <a:xfrm>
              <a:off x="4958367" y="1296820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25" name="Organigramme : Disque magnétique 24"/>
            <p:cNvSpPr/>
            <p:nvPr/>
          </p:nvSpPr>
          <p:spPr>
            <a:xfrm>
              <a:off x="4958367" y="91446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>
            <a:endCxn id="23" idx="3"/>
          </p:cNvCxnSpPr>
          <p:nvPr/>
        </p:nvCxnSpPr>
        <p:spPr>
          <a:xfrm flipV="1">
            <a:off x="6098897" y="2665306"/>
            <a:ext cx="0" cy="953658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098897" y="2988696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- Valeur capteurs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1084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236</Words>
  <Application>Microsoft Office PowerPoint</Application>
  <PresentationFormat>Grand écran</PresentationFormat>
  <Paragraphs>129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Rétrospective</vt:lpstr>
      <vt:lpstr>Station météo autonome et connectée</vt:lpstr>
      <vt:lpstr>Sommaire</vt:lpstr>
      <vt:lpstr>SERVEUR - INFORMATIONS</vt:lpstr>
      <vt:lpstr>SERVEUR – API – Arduino</vt:lpstr>
      <vt:lpstr>SERVEUR – API – SYNCHRO</vt:lpstr>
      <vt:lpstr>SERVEUR – API – WEB</vt:lpstr>
      <vt:lpstr>Base de données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météo autonome et connectée</dc:title>
  <dc:creator>Justine L</dc:creator>
  <cp:lastModifiedBy>py cyril</cp:lastModifiedBy>
  <cp:revision>8</cp:revision>
  <dcterms:created xsi:type="dcterms:W3CDTF">2015-03-25T17:24:03Z</dcterms:created>
  <dcterms:modified xsi:type="dcterms:W3CDTF">2015-03-26T00:04:45Z</dcterms:modified>
</cp:coreProperties>
</file>