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3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07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03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5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0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3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3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43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19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4BB5-0E3E-4D33-ACB2-CCF116211690}" type="datetimeFigureOut">
              <a:rPr lang="fr-FR" smtClean="0"/>
              <a:t>19/03/2015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41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821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Station Météo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086607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06714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111187" y="4198375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11187" y="3829043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 - Heure - Valeur capteurs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111187" y="5252433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11187" y="4883100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OK ou Code erreur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6991080" y="5252432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991080" y="4883100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Données de la BDD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6991080" y="4198375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991080" y="3829042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Dates – Capteur - Fréquence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487526" y="1287956"/>
            <a:ext cx="1222742" cy="1377350"/>
            <a:chOff x="4958367" y="914469"/>
            <a:chExt cx="914400" cy="1377350"/>
          </a:xfrm>
        </p:grpSpPr>
        <p:sp>
          <p:nvSpPr>
            <p:cNvPr id="23" name="Organigramme : Disque magnétique 22"/>
            <p:cNvSpPr/>
            <p:nvPr/>
          </p:nvSpPr>
          <p:spPr>
            <a:xfrm>
              <a:off x="4958367" y="1679171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rganigramme : Disque magnétique 23"/>
            <p:cNvSpPr/>
            <p:nvPr/>
          </p:nvSpPr>
          <p:spPr>
            <a:xfrm>
              <a:off x="4958367" y="1296820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 smtClean="0"/>
                <a:t>BDD</a:t>
              </a:r>
              <a:endParaRPr lang="fr-FR" dirty="0"/>
            </a:p>
          </p:txBody>
        </p:sp>
        <p:sp>
          <p:nvSpPr>
            <p:cNvPr id="25" name="Organigramme : Disque magnétique 24"/>
            <p:cNvSpPr/>
            <p:nvPr/>
          </p:nvSpPr>
          <p:spPr>
            <a:xfrm>
              <a:off x="4958367" y="914469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7" name="Connecteur droit avec flèche 26"/>
          <p:cNvCxnSpPr>
            <a:endCxn id="23" idx="3"/>
          </p:cNvCxnSpPr>
          <p:nvPr/>
        </p:nvCxnSpPr>
        <p:spPr>
          <a:xfrm flipV="1">
            <a:off x="6098897" y="2665306"/>
            <a:ext cx="0" cy="953658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098897" y="2988696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 - Heure - Valeur capteurs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8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06850"/>
              </p:ext>
            </p:extLst>
          </p:nvPr>
        </p:nvGraphicFramePr>
        <p:xfrm>
          <a:off x="3525949" y="2200737"/>
          <a:ext cx="1805904" cy="222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04"/>
              </a:tblGrid>
              <a:tr h="4909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Capteurs</a:t>
                      </a:r>
                      <a:endParaRPr lang="fr-FR" dirty="0"/>
                    </a:p>
                  </a:txBody>
                  <a:tcPr anchor="ctr"/>
                </a:tc>
              </a:tr>
              <a:tr h="1481846">
                <a:tc>
                  <a:txBody>
                    <a:bodyPr/>
                    <a:lstStyle/>
                    <a:p>
                      <a:r>
                        <a:rPr lang="fr-FR" dirty="0" smtClean="0"/>
                        <a:t>  </a:t>
                      </a:r>
                      <a:r>
                        <a:rPr lang="fr-FR" dirty="0" err="1" smtClean="0"/>
                        <a:t>id_capteur</a:t>
                      </a:r>
                      <a:endParaRPr lang="fr-FR" dirty="0" smtClean="0"/>
                    </a:p>
                    <a:p>
                      <a:r>
                        <a:rPr lang="fr-FR" baseline="0" dirty="0" smtClean="0"/>
                        <a:t>  nom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val_min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val_max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reference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unite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50170"/>
              </p:ext>
            </p:extLst>
          </p:nvPr>
        </p:nvGraphicFramePr>
        <p:xfrm>
          <a:off x="6507194" y="2205997"/>
          <a:ext cx="1805904" cy="223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04"/>
              </a:tblGrid>
              <a:tr h="473453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Donnees</a:t>
                      </a:r>
                      <a:endParaRPr lang="fr-FR" dirty="0"/>
                    </a:p>
                  </a:txBody>
                  <a:tcPr anchor="ctr"/>
                </a:tc>
              </a:tr>
              <a:tr h="1763763">
                <a:tc>
                  <a:txBody>
                    <a:bodyPr/>
                    <a:lstStyle/>
                    <a:p>
                      <a:r>
                        <a:rPr lang="fr-FR" dirty="0" smtClean="0"/>
                        <a:t>  </a:t>
                      </a:r>
                      <a:r>
                        <a:rPr lang="fr-FR" dirty="0" err="1" smtClean="0"/>
                        <a:t>id_donnees</a:t>
                      </a:r>
                      <a:endParaRPr lang="fr-FR" dirty="0" smtClean="0"/>
                    </a:p>
                    <a:p>
                      <a:r>
                        <a:rPr lang="fr-FR" baseline="0" dirty="0" smtClean="0"/>
                        <a:t>#</a:t>
                      </a:r>
                      <a:r>
                        <a:rPr lang="fr-FR" baseline="0" dirty="0" err="1" smtClean="0"/>
                        <a:t>id_capteur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val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date_time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Connecteur en angle 15"/>
          <p:cNvCxnSpPr/>
          <p:nvPr/>
        </p:nvCxnSpPr>
        <p:spPr>
          <a:xfrm>
            <a:off x="5318974" y="2897747"/>
            <a:ext cx="1184857" cy="257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318974" y="252841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0,n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22609" y="27859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863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</Words>
  <Application>Microsoft Office PowerPoint</Application>
  <PresentationFormat>Grand écran</PresentationFormat>
  <Paragraphs>23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py cyril</dc:creator>
  <cp:lastModifiedBy>py cyril</cp:lastModifiedBy>
  <cp:revision>5</cp:revision>
  <dcterms:created xsi:type="dcterms:W3CDTF">2015-03-19T10:06:14Z</dcterms:created>
  <dcterms:modified xsi:type="dcterms:W3CDTF">2015-03-19T10:45:57Z</dcterms:modified>
</cp:coreProperties>
</file>