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E4BB5-0E3E-4D33-ACB2-CCF116211690}" type="datetimeFigureOut">
              <a:rPr lang="fr-FR" smtClean="0"/>
              <a:t>25/03/2015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BD508-C187-481B-9661-BB2FFAB861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03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E4BB5-0E3E-4D33-ACB2-CCF116211690}" type="datetimeFigureOut">
              <a:rPr lang="fr-FR" smtClean="0"/>
              <a:t>25/03/2015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BD508-C187-481B-9661-BB2FFAB861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0829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E4BB5-0E3E-4D33-ACB2-CCF116211690}" type="datetimeFigureOut">
              <a:rPr lang="fr-FR" smtClean="0"/>
              <a:t>25/03/2015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BD508-C187-481B-9661-BB2FFAB861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9075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E4BB5-0E3E-4D33-ACB2-CCF116211690}" type="datetimeFigureOut">
              <a:rPr lang="fr-FR" smtClean="0"/>
              <a:t>25/03/2015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BD508-C187-481B-9661-BB2FFAB861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1035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E4BB5-0E3E-4D33-ACB2-CCF116211690}" type="datetimeFigureOut">
              <a:rPr lang="fr-FR" smtClean="0"/>
              <a:t>25/03/2015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BD508-C187-481B-9661-BB2FFAB861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7520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E4BB5-0E3E-4D33-ACB2-CCF116211690}" type="datetimeFigureOut">
              <a:rPr lang="fr-FR" smtClean="0"/>
              <a:t>25/03/2015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BD508-C187-481B-9661-BB2FFAB861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5007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E4BB5-0E3E-4D33-ACB2-CCF116211690}" type="datetimeFigureOut">
              <a:rPr lang="fr-FR" smtClean="0"/>
              <a:t>25/03/2015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BD508-C187-481B-9661-BB2FFAB861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9773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E4BB5-0E3E-4D33-ACB2-CCF116211690}" type="datetimeFigureOut">
              <a:rPr lang="fr-FR" smtClean="0"/>
              <a:t>25/03/2015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BD508-C187-481B-9661-BB2FFAB861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9737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E4BB5-0E3E-4D33-ACB2-CCF116211690}" type="datetimeFigureOut">
              <a:rPr lang="fr-FR" smtClean="0"/>
              <a:t>25/03/2015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BD508-C187-481B-9661-BB2FFAB861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1391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E4BB5-0E3E-4D33-ACB2-CCF116211690}" type="datetimeFigureOut">
              <a:rPr lang="fr-FR" smtClean="0"/>
              <a:t>25/03/2015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BD508-C187-481B-9661-BB2FFAB861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5435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E4BB5-0E3E-4D33-ACB2-CCF116211690}" type="datetimeFigureOut">
              <a:rPr lang="fr-FR" smtClean="0"/>
              <a:t>25/03/2015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BD508-C187-481B-9661-BB2FFAB861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1194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CE4BB5-0E3E-4D33-ACB2-CCF116211690}" type="datetimeFigureOut">
              <a:rPr lang="fr-FR" smtClean="0"/>
              <a:t>25/03/2015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BD508-C187-481B-9661-BB2FFAB861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8416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6821" y="3618963"/>
            <a:ext cx="1784366" cy="2318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Station Météo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0086607" y="3618963"/>
            <a:ext cx="1784366" cy="2318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Client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5206714" y="3618963"/>
            <a:ext cx="1784366" cy="2318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Serveur</a:t>
            </a:r>
            <a:endParaRPr lang="fr-FR" dirty="0"/>
          </a:p>
        </p:txBody>
      </p:sp>
      <p:cxnSp>
        <p:nvCxnSpPr>
          <p:cNvPr id="8" name="Connecteur droit avec flèche 7"/>
          <p:cNvCxnSpPr/>
          <p:nvPr/>
        </p:nvCxnSpPr>
        <p:spPr>
          <a:xfrm>
            <a:off x="2111187" y="4198375"/>
            <a:ext cx="309552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2111187" y="3829043"/>
            <a:ext cx="309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Date - Heure </a:t>
            </a:r>
            <a:r>
              <a:rPr lang="fr-FR" smtClean="0"/>
              <a:t>- </a:t>
            </a:r>
            <a:r>
              <a:rPr lang="fr-FR" smtClean="0"/>
              <a:t>Valeurs </a:t>
            </a:r>
            <a:r>
              <a:rPr lang="fr-FR" dirty="0" smtClean="0"/>
              <a:t>capteurs</a:t>
            </a:r>
            <a:endParaRPr lang="fr-FR" dirty="0"/>
          </a:p>
        </p:txBody>
      </p:sp>
      <p:cxnSp>
        <p:nvCxnSpPr>
          <p:cNvPr id="13" name="Connecteur droit avec flèche 12"/>
          <p:cNvCxnSpPr/>
          <p:nvPr/>
        </p:nvCxnSpPr>
        <p:spPr>
          <a:xfrm flipH="1">
            <a:off x="2111187" y="5252433"/>
            <a:ext cx="309552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2111187" y="4883100"/>
            <a:ext cx="309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OK ou Code erreur</a:t>
            </a:r>
            <a:endParaRPr lang="fr-FR" dirty="0"/>
          </a:p>
        </p:txBody>
      </p:sp>
      <p:cxnSp>
        <p:nvCxnSpPr>
          <p:cNvPr id="19" name="Connecteur droit avec flèche 18"/>
          <p:cNvCxnSpPr/>
          <p:nvPr/>
        </p:nvCxnSpPr>
        <p:spPr>
          <a:xfrm>
            <a:off x="6991080" y="5252432"/>
            <a:ext cx="309552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6991080" y="4883100"/>
            <a:ext cx="309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Données de la BDD</a:t>
            </a:r>
            <a:endParaRPr lang="fr-FR" dirty="0"/>
          </a:p>
        </p:txBody>
      </p:sp>
      <p:cxnSp>
        <p:nvCxnSpPr>
          <p:cNvPr id="21" name="Connecteur droit avec flèche 20"/>
          <p:cNvCxnSpPr/>
          <p:nvPr/>
        </p:nvCxnSpPr>
        <p:spPr>
          <a:xfrm flipH="1">
            <a:off x="6991080" y="4198375"/>
            <a:ext cx="309552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6991080" y="3829042"/>
            <a:ext cx="309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Dates – </a:t>
            </a:r>
            <a:r>
              <a:rPr lang="fr-FR" dirty="0" smtClean="0"/>
              <a:t>Capteur</a:t>
            </a:r>
            <a:endParaRPr lang="fr-FR" dirty="0"/>
          </a:p>
        </p:txBody>
      </p:sp>
      <p:grpSp>
        <p:nvGrpSpPr>
          <p:cNvPr id="26" name="Groupe 25"/>
          <p:cNvGrpSpPr/>
          <p:nvPr/>
        </p:nvGrpSpPr>
        <p:grpSpPr>
          <a:xfrm>
            <a:off x="5487526" y="1287956"/>
            <a:ext cx="1222742" cy="1377350"/>
            <a:chOff x="4958367" y="914469"/>
            <a:chExt cx="914400" cy="1377350"/>
          </a:xfrm>
        </p:grpSpPr>
        <p:sp>
          <p:nvSpPr>
            <p:cNvPr id="23" name="Organigramme : Disque magnétique 22"/>
            <p:cNvSpPr/>
            <p:nvPr/>
          </p:nvSpPr>
          <p:spPr>
            <a:xfrm>
              <a:off x="4958367" y="1679171"/>
              <a:ext cx="914400" cy="612648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Organigramme : Disque magnétique 23"/>
            <p:cNvSpPr/>
            <p:nvPr/>
          </p:nvSpPr>
          <p:spPr>
            <a:xfrm>
              <a:off x="4958367" y="1296820"/>
              <a:ext cx="914400" cy="612648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fr-FR" dirty="0" smtClean="0"/>
                <a:t>BDD</a:t>
              </a:r>
              <a:endParaRPr lang="fr-FR" dirty="0"/>
            </a:p>
          </p:txBody>
        </p:sp>
        <p:sp>
          <p:nvSpPr>
            <p:cNvPr id="25" name="Organigramme : Disque magnétique 24"/>
            <p:cNvSpPr/>
            <p:nvPr/>
          </p:nvSpPr>
          <p:spPr>
            <a:xfrm>
              <a:off x="4958367" y="914469"/>
              <a:ext cx="914400" cy="612648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27" name="Connecteur droit avec flèche 26"/>
          <p:cNvCxnSpPr>
            <a:endCxn id="23" idx="3"/>
          </p:cNvCxnSpPr>
          <p:nvPr/>
        </p:nvCxnSpPr>
        <p:spPr>
          <a:xfrm flipV="1">
            <a:off x="6098897" y="2665306"/>
            <a:ext cx="0" cy="953658"/>
          </a:xfrm>
          <a:prstGeom prst="straightConnector1">
            <a:avLst/>
          </a:prstGeom>
          <a:ln w="5715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/>
          <p:cNvSpPr txBox="1"/>
          <p:nvPr/>
        </p:nvSpPr>
        <p:spPr>
          <a:xfrm>
            <a:off x="6098897" y="2988696"/>
            <a:ext cx="309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Date - Heure - Valeur capteurs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2182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au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4506850"/>
              </p:ext>
            </p:extLst>
          </p:nvPr>
        </p:nvGraphicFramePr>
        <p:xfrm>
          <a:off x="3525949" y="2200737"/>
          <a:ext cx="1805904" cy="22283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5904"/>
              </a:tblGrid>
              <a:tr h="490948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Capteurs</a:t>
                      </a:r>
                      <a:endParaRPr lang="fr-FR" dirty="0"/>
                    </a:p>
                  </a:txBody>
                  <a:tcPr anchor="ctr"/>
                </a:tc>
              </a:tr>
              <a:tr h="1481846">
                <a:tc>
                  <a:txBody>
                    <a:bodyPr/>
                    <a:lstStyle/>
                    <a:p>
                      <a:r>
                        <a:rPr lang="fr-FR" dirty="0" smtClean="0"/>
                        <a:t>  </a:t>
                      </a:r>
                      <a:r>
                        <a:rPr lang="fr-FR" dirty="0" err="1" smtClean="0"/>
                        <a:t>id_capteur</a:t>
                      </a:r>
                      <a:endParaRPr lang="fr-FR" dirty="0" smtClean="0"/>
                    </a:p>
                    <a:p>
                      <a:r>
                        <a:rPr lang="fr-FR" baseline="0" dirty="0" smtClean="0"/>
                        <a:t>  nom</a:t>
                      </a:r>
                    </a:p>
                    <a:p>
                      <a:r>
                        <a:rPr lang="fr-FR" baseline="0" dirty="0" smtClean="0"/>
                        <a:t>  </a:t>
                      </a:r>
                      <a:r>
                        <a:rPr lang="fr-FR" baseline="0" dirty="0" err="1" smtClean="0"/>
                        <a:t>val_min</a:t>
                      </a:r>
                      <a:endParaRPr lang="fr-FR" baseline="0" dirty="0" smtClean="0"/>
                    </a:p>
                    <a:p>
                      <a:r>
                        <a:rPr lang="fr-FR" baseline="0" dirty="0" smtClean="0"/>
                        <a:t>  </a:t>
                      </a:r>
                      <a:r>
                        <a:rPr lang="fr-FR" baseline="0" dirty="0" err="1" smtClean="0"/>
                        <a:t>val_max</a:t>
                      </a:r>
                      <a:endParaRPr lang="fr-FR" baseline="0" dirty="0" smtClean="0"/>
                    </a:p>
                    <a:p>
                      <a:r>
                        <a:rPr lang="fr-FR" baseline="0" dirty="0" smtClean="0"/>
                        <a:t>  </a:t>
                      </a:r>
                      <a:r>
                        <a:rPr lang="fr-FR" baseline="0" dirty="0" err="1" smtClean="0"/>
                        <a:t>reference</a:t>
                      </a:r>
                      <a:endParaRPr lang="fr-FR" baseline="0" dirty="0" smtClean="0"/>
                    </a:p>
                    <a:p>
                      <a:r>
                        <a:rPr lang="fr-FR" baseline="0" dirty="0" smtClean="0"/>
                        <a:t>  </a:t>
                      </a:r>
                      <a:r>
                        <a:rPr lang="fr-FR" baseline="0" dirty="0" err="1" smtClean="0"/>
                        <a:t>unite</a:t>
                      </a:r>
                      <a:endParaRPr lang="fr-FR" baseline="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au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650170"/>
              </p:ext>
            </p:extLst>
          </p:nvPr>
        </p:nvGraphicFramePr>
        <p:xfrm>
          <a:off x="6507194" y="2205997"/>
          <a:ext cx="1805904" cy="22372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5904"/>
              </a:tblGrid>
              <a:tr h="473453"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Donnees</a:t>
                      </a:r>
                      <a:endParaRPr lang="fr-FR" dirty="0"/>
                    </a:p>
                  </a:txBody>
                  <a:tcPr anchor="ctr"/>
                </a:tc>
              </a:tr>
              <a:tr h="1763763">
                <a:tc>
                  <a:txBody>
                    <a:bodyPr/>
                    <a:lstStyle/>
                    <a:p>
                      <a:r>
                        <a:rPr lang="fr-FR" dirty="0" smtClean="0"/>
                        <a:t>  </a:t>
                      </a:r>
                      <a:r>
                        <a:rPr lang="fr-FR" dirty="0" err="1" smtClean="0"/>
                        <a:t>id_donnees</a:t>
                      </a:r>
                      <a:endParaRPr lang="fr-FR" dirty="0" smtClean="0"/>
                    </a:p>
                    <a:p>
                      <a:r>
                        <a:rPr lang="fr-FR" baseline="0" dirty="0" smtClean="0"/>
                        <a:t>#</a:t>
                      </a:r>
                      <a:r>
                        <a:rPr lang="fr-FR" baseline="0" dirty="0" err="1" smtClean="0"/>
                        <a:t>id_capteur</a:t>
                      </a:r>
                      <a:endParaRPr lang="fr-FR" baseline="0" dirty="0" smtClean="0"/>
                    </a:p>
                    <a:p>
                      <a:r>
                        <a:rPr lang="fr-FR" baseline="0" dirty="0" smtClean="0"/>
                        <a:t>  val</a:t>
                      </a:r>
                    </a:p>
                    <a:p>
                      <a:r>
                        <a:rPr lang="fr-FR" baseline="0" dirty="0" smtClean="0"/>
                        <a:t>  </a:t>
                      </a:r>
                      <a:r>
                        <a:rPr lang="fr-FR" baseline="0" dirty="0" err="1" smtClean="0"/>
                        <a:t>date_time</a:t>
                      </a:r>
                      <a:endParaRPr lang="fr-FR" baseline="0" dirty="0" smtClean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6" name="Connecteur en angle 15"/>
          <p:cNvCxnSpPr/>
          <p:nvPr/>
        </p:nvCxnSpPr>
        <p:spPr>
          <a:xfrm>
            <a:off x="5318974" y="2897747"/>
            <a:ext cx="1184857" cy="25757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5318974" y="2528415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0,n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6022609" y="2785993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1,1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4486367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52</Words>
  <Application>Microsoft Office PowerPoint</Application>
  <PresentationFormat>Grand écran</PresentationFormat>
  <Paragraphs>23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py cyril</dc:creator>
  <cp:lastModifiedBy>py cyril</cp:lastModifiedBy>
  <cp:revision>6</cp:revision>
  <dcterms:created xsi:type="dcterms:W3CDTF">2015-03-19T10:06:14Z</dcterms:created>
  <dcterms:modified xsi:type="dcterms:W3CDTF">2015-03-25T13:48:25Z</dcterms:modified>
</cp:coreProperties>
</file>