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07BEF-6C81-4962-96AE-DDAADD1A74C7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F825-F685-4365-A4CC-243CB51E4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53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AF825-F685-4365-A4CC-243CB51E41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77AB-A556-4849-B128-7F10C171B095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277C-23A3-4BE6-B8F6-B7AC0E6D9710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2A2C-9334-4C04-BC3E-D38349FF242F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6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174-28F3-4A3D-AFBD-853EA8D031C2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4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E55A-9DF4-4D46-A181-6540F417FC68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B8CE-0724-412E-99FD-FD6568CFC1B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2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399-110A-411A-B4EA-295256104277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60BFD0-1A26-4EFB-9ACA-1AFEF3369331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F2C-FA9A-41C0-A3EE-34C87068A55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55819-924F-44A1-8F2D-8A3D63CBE00C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0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perso.imerir.com/tprak/projet_cnrs/Client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Station météo autonome et connectée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32583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Projet industriel 3A </a:t>
            </a:r>
            <a:endParaRPr lang="fr-FR" dirty="0"/>
          </a:p>
          <a:p>
            <a:r>
              <a:rPr lang="fr-FR" dirty="0" smtClean="0"/>
              <a:t>Cyril </a:t>
            </a:r>
            <a:r>
              <a:rPr lang="fr-FR" dirty="0" err="1" smtClean="0"/>
              <a:t>Py</a:t>
            </a:r>
            <a:r>
              <a:rPr lang="fr-FR" dirty="0" smtClean="0"/>
              <a:t> – Justine </a:t>
            </a:r>
            <a:r>
              <a:rPr lang="fr-FR" dirty="0" err="1" smtClean="0"/>
              <a:t>sabbatier</a:t>
            </a:r>
            <a:r>
              <a:rPr lang="fr-FR" dirty="0" smtClean="0"/>
              <a:t> – Mathias DA Costa – thomas </a:t>
            </a:r>
            <a:r>
              <a:rPr lang="fr-FR" dirty="0" err="1" smtClean="0"/>
              <a:t>prak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26" name="Picture 2" descr="logo O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" y="104567"/>
            <a:ext cx="191452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559" y="131614"/>
            <a:ext cx="1319018" cy="1254676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C0C6-735D-4C98-8318-8803EA9F687F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250" y="1993557"/>
            <a:ext cx="776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I Client</a:t>
            </a:r>
          </a:p>
          <a:p>
            <a:pPr lvl="1"/>
            <a:r>
              <a:rPr lang="fr-FR" dirty="0" smtClean="0"/>
              <a:t>II Serveur</a:t>
            </a:r>
            <a:br>
              <a:rPr lang="fr-FR" dirty="0" smtClean="0"/>
            </a:br>
            <a:r>
              <a:rPr lang="fr-FR" dirty="0" smtClean="0"/>
              <a:t>III Station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a) Logiciel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b) Matériel</a:t>
            </a:r>
          </a:p>
          <a:p>
            <a:pPr lvl="1"/>
            <a:r>
              <a:rPr lang="fr-FR" dirty="0" smtClean="0"/>
              <a:t>IV Gestion des risques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C85-D9CD-491D-83BF-8E7674DAA432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Web: Technologies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097280" y="2032532"/>
            <a:ext cx="776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Objectif :</a:t>
            </a:r>
          </a:p>
          <a:p>
            <a:r>
              <a:rPr lang="fr-FR" dirty="0" smtClean="0"/>
              <a:t>Permettre de consulter les mesures des capteurs de la station météo</a:t>
            </a:r>
          </a:p>
          <a:p>
            <a:endParaRPr lang="fr-FR" dirty="0"/>
          </a:p>
          <a:p>
            <a:r>
              <a:rPr lang="fr-FR" dirty="0" smtClean="0"/>
              <a:t>Lien actuel du </a:t>
            </a:r>
            <a:r>
              <a:rPr lang="fr-FR" dirty="0"/>
              <a:t>c</a:t>
            </a:r>
            <a:r>
              <a:rPr lang="fr-FR" dirty="0" smtClean="0"/>
              <a:t>lient Web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http://perso.imerir.com/tprak/projet_cnrs/Client/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5352839" y="4510423"/>
            <a:ext cx="1276710" cy="1207749"/>
          </a:xfrm>
          <a:prstGeom prst="ellipse">
            <a:avLst/>
          </a:prstGeom>
          <a:solidFill>
            <a:srgbClr val="31937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pic>
        <p:nvPicPr>
          <p:cNvPr id="1026" name="Picture 2" descr="http://giggsol.com/wp-content/uploads/2015/01/highchart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85" y="4685537"/>
            <a:ext cx="2010225" cy="3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userlogos.org/files/logos/bekh6ex/jquery_white_cont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82" y="4387496"/>
            <a:ext cx="1586959" cy="119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/>
          <p:cNvCxnSpPr>
            <a:stCxn id="19" idx="1"/>
            <a:endCxn id="6" idx="1"/>
          </p:cNvCxnSpPr>
          <p:nvPr/>
        </p:nvCxnSpPr>
        <p:spPr>
          <a:xfrm>
            <a:off x="5295565" y="4449936"/>
            <a:ext cx="244244" cy="2373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9" idx="6"/>
            <a:endCxn id="6" idx="6"/>
          </p:cNvCxnSpPr>
          <p:nvPr/>
        </p:nvCxnSpPr>
        <p:spPr>
          <a:xfrm flipH="1">
            <a:off x="6629549" y="5103475"/>
            <a:ext cx="334674" cy="108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31" y="3360206"/>
            <a:ext cx="1339674" cy="78496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46" y="5612221"/>
            <a:ext cx="1042922" cy="498789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5009268" y="4179231"/>
            <a:ext cx="1954955" cy="1848487"/>
          </a:xfrm>
          <a:prstGeom prst="ellipse">
            <a:avLst/>
          </a:prstGeom>
          <a:noFill/>
          <a:ln w="38100">
            <a:solidFill>
              <a:srgbClr val="319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19" idx="5"/>
            <a:endCxn id="6" idx="5"/>
          </p:cNvCxnSpPr>
          <p:nvPr/>
        </p:nvCxnSpPr>
        <p:spPr>
          <a:xfrm flipH="1" flipV="1">
            <a:off x="6442579" y="5541301"/>
            <a:ext cx="235347" cy="21571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9" idx="2"/>
            <a:endCxn id="6" idx="2"/>
          </p:cNvCxnSpPr>
          <p:nvPr/>
        </p:nvCxnSpPr>
        <p:spPr>
          <a:xfrm>
            <a:off x="5009268" y="5103475"/>
            <a:ext cx="343571" cy="108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3"/>
            <a:endCxn id="6" idx="3"/>
          </p:cNvCxnSpPr>
          <p:nvPr/>
        </p:nvCxnSpPr>
        <p:spPr>
          <a:xfrm flipV="1">
            <a:off x="5295565" y="5541301"/>
            <a:ext cx="244244" cy="21571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68" y="5511524"/>
            <a:ext cx="1204052" cy="599486"/>
          </a:xfrm>
          <a:prstGeom prst="rect">
            <a:avLst/>
          </a:prstGeom>
        </p:spPr>
      </p:pic>
      <p:cxnSp>
        <p:nvCxnSpPr>
          <p:cNvPr id="51" name="Connecteur droit avec flèche 50"/>
          <p:cNvCxnSpPr>
            <a:stCxn id="19" idx="7"/>
            <a:endCxn id="6" idx="7"/>
          </p:cNvCxnSpPr>
          <p:nvPr/>
        </p:nvCxnSpPr>
        <p:spPr>
          <a:xfrm flipH="1">
            <a:off x="6442579" y="4449936"/>
            <a:ext cx="235347" cy="2373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webandcow.com/img/photos/bootstrap_illustr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49" y="3385589"/>
            <a:ext cx="837176" cy="8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097280" y="1867897"/>
            <a:ext cx="10210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Graphiques </a:t>
            </a:r>
            <a:r>
              <a:rPr lang="fr-FR" dirty="0" err="1" smtClean="0"/>
              <a:t>HighCharts</a:t>
            </a:r>
            <a:r>
              <a:rPr lang="fr-FR" dirty="0" smtClean="0"/>
              <a:t> : Exemple du graphe Résumé</a:t>
            </a:r>
          </a:p>
          <a:p>
            <a:r>
              <a:rPr lang="fr-FR" dirty="0"/>
              <a:t>	</a:t>
            </a:r>
            <a:r>
              <a:rPr lang="fr-FR" sz="1600" dirty="0" smtClean="0"/>
              <a:t>1) </a:t>
            </a:r>
            <a:r>
              <a:rPr lang="fr-FR" sz="1600" dirty="0"/>
              <a:t>Z</a:t>
            </a:r>
            <a:r>
              <a:rPr lang="fr-FR" sz="1600" dirty="0" smtClean="0"/>
              <a:t>oom								2)Possibilité de cacher certains paramètres de mesures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3) Infos bulles 							4)Téléchargement du graphe sous différents formats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5) Gestion des données inexistantes</a:t>
            </a:r>
            <a:endParaRPr lang="fr-FR" dirty="0" smtClean="0"/>
          </a:p>
          <a:p>
            <a:r>
              <a:rPr lang="fr-FR" dirty="0"/>
              <a:t>	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598176" y="3366074"/>
            <a:ext cx="10757529" cy="2580353"/>
            <a:chOff x="550551" y="3670874"/>
            <a:chExt cx="10757529" cy="258035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51" y="3670875"/>
              <a:ext cx="3870528" cy="258035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749" y="3800239"/>
              <a:ext cx="6396990" cy="2321623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4421079" y="386598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7030A0"/>
                  </a:solidFill>
                </a:rPr>
                <a:t>1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3680" y="4073485"/>
              <a:ext cx="533400" cy="96012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V="1">
              <a:off x="3307080" y="4271010"/>
              <a:ext cx="1420669" cy="152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6547059" y="575253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0499320" y="3784784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74680" y="3670874"/>
              <a:ext cx="533400" cy="5127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97779" y="5817870"/>
              <a:ext cx="2220182" cy="3194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28560" y="4336911"/>
              <a:ext cx="1028700" cy="52083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211869" y="4434622"/>
              <a:ext cx="31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7030A0"/>
                  </a:solidFill>
                </a:rPr>
                <a:t>3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98238" y="4961050"/>
              <a:ext cx="1712587" cy="3194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0496249" y="491116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1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18643" r="1478"/>
          <a:stretch/>
        </p:blipFill>
        <p:spPr>
          <a:xfrm>
            <a:off x="277091" y="1737360"/>
            <a:ext cx="8231898" cy="3821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18526" r="1387" b="17385"/>
          <a:stretch/>
        </p:blipFill>
        <p:spPr>
          <a:xfrm>
            <a:off x="791476" y="2709339"/>
            <a:ext cx="8227740" cy="3006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t="18447" r="1236" b="20737"/>
          <a:stretch/>
        </p:blipFill>
        <p:spPr>
          <a:xfrm>
            <a:off x="1263540" y="2929044"/>
            <a:ext cx="8229600" cy="284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t="18630" r="1589" b="21349"/>
          <a:stretch/>
        </p:blipFill>
        <p:spPr>
          <a:xfrm>
            <a:off x="1699563" y="3130190"/>
            <a:ext cx="8190964" cy="280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/>
          <a:srcRect t="18844" r="1214" b="20939"/>
          <a:stretch/>
        </p:blipFill>
        <p:spPr>
          <a:xfrm>
            <a:off x="2121976" y="3299357"/>
            <a:ext cx="8227261" cy="2819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/>
          <a:srcRect t="18426" r="1115" b="22460"/>
          <a:stretch/>
        </p:blipFill>
        <p:spPr>
          <a:xfrm>
            <a:off x="2486124" y="3515567"/>
            <a:ext cx="8223959" cy="276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/>
          <a:srcRect t="18612" r="1562"/>
          <a:stretch/>
        </p:blipFill>
        <p:spPr>
          <a:xfrm>
            <a:off x="2210540" y="2187466"/>
            <a:ext cx="7718623" cy="358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1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 : boitier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056" name="Groupe 2055"/>
          <p:cNvGrpSpPr/>
          <p:nvPr/>
        </p:nvGrpSpPr>
        <p:grpSpPr>
          <a:xfrm>
            <a:off x="1304925" y="2221506"/>
            <a:ext cx="3857626" cy="1481538"/>
            <a:chOff x="1304925" y="2326281"/>
            <a:chExt cx="3857626" cy="1481538"/>
          </a:xfrm>
        </p:grpSpPr>
        <p:sp>
          <p:nvSpPr>
            <p:cNvPr id="6" name="Rectangle 5"/>
            <p:cNvSpPr/>
            <p:nvPr/>
          </p:nvSpPr>
          <p:spPr>
            <a:xfrm>
              <a:off x="1304925" y="2438400"/>
              <a:ext cx="1209675" cy="1152525"/>
            </a:xfrm>
            <a:prstGeom prst="rect">
              <a:avLst/>
            </a:prstGeom>
            <a:solidFill>
              <a:srgbClr val="3193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Boitier </a:t>
              </a:r>
            </a:p>
            <a:p>
              <a:pPr algn="ctr"/>
              <a:r>
                <a:rPr lang="fr-FR" dirty="0" err="1" smtClean="0"/>
                <a:t>Arduino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9525" y="2326281"/>
              <a:ext cx="1343026" cy="14815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Boitier 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Capteur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2828925"/>
              <a:ext cx="1295400" cy="342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2514600" y="291465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533650" y="3019425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2543175" y="30861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514600" y="2962275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2513438" y="2506883"/>
              <a:ext cx="174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Gaine +câblage</a:t>
              </a:r>
              <a:endParaRPr lang="fr-FR" sz="1400" dirty="0"/>
            </a:p>
          </p:txBody>
        </p:sp>
      </p:grpSp>
      <p:pic>
        <p:nvPicPr>
          <p:cNvPr id="2050" name="Picture 2" descr="http://eleka.info/content/images/items/1020016000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82" y="5360604"/>
            <a:ext cx="1715735" cy="12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e 2054"/>
          <p:cNvGrpSpPr/>
          <p:nvPr/>
        </p:nvGrpSpPr>
        <p:grpSpPr>
          <a:xfrm>
            <a:off x="1280976" y="4052520"/>
            <a:ext cx="4858214" cy="2126287"/>
            <a:chOff x="6753225" y="2123586"/>
            <a:chExt cx="4858214" cy="2126287"/>
          </a:xfrm>
        </p:grpSpPr>
        <p:sp>
          <p:nvSpPr>
            <p:cNvPr id="8" name="Rectangle 7"/>
            <p:cNvSpPr/>
            <p:nvPr/>
          </p:nvSpPr>
          <p:spPr>
            <a:xfrm>
              <a:off x="6753225" y="2438400"/>
              <a:ext cx="1371600" cy="1280161"/>
            </a:xfrm>
            <a:prstGeom prst="rect">
              <a:avLst/>
            </a:prstGeom>
            <a:solidFill>
              <a:srgbClr val="3193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Boitier </a:t>
              </a:r>
            </a:p>
            <a:p>
              <a:pPr algn="ctr"/>
              <a:r>
                <a:rPr lang="fr-FR" dirty="0" err="1" smtClean="0"/>
                <a:t>Arduino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324975" y="2326281"/>
              <a:ext cx="1343026" cy="14815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Boitier 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Capteur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475" y="2649855"/>
              <a:ext cx="333375" cy="8572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91600" y="2628901"/>
              <a:ext cx="333375" cy="8572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24850" y="2886076"/>
              <a:ext cx="666750" cy="3429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634817" y="2123586"/>
              <a:ext cx="2114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Connection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Plug&amp;Play</a:t>
              </a:r>
              <a:endParaRPr lang="fr-FR" sz="1400" dirty="0" smtClean="0"/>
            </a:p>
            <a:p>
              <a:pPr algn="ctr"/>
              <a:r>
                <a:rPr lang="fr-FR" sz="1400" dirty="0" smtClean="0"/>
                <a:t>Simple ou multi</a:t>
              </a:r>
              <a:endParaRPr lang="fr-FR" sz="1400" dirty="0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 flipV="1">
              <a:off x="8324850" y="3486151"/>
              <a:ext cx="0" cy="43814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8324850" y="3486151"/>
              <a:ext cx="666748" cy="43814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8429625" y="3228976"/>
              <a:ext cx="457200" cy="80009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8878201" y="3241259"/>
              <a:ext cx="8624" cy="80305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9496505" y="3911319"/>
              <a:ext cx="2114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Ex: prises </a:t>
              </a:r>
              <a:r>
                <a:rPr lang="fr-FR" sz="1600" dirty="0" err="1" smtClean="0"/>
                <a:t>Harting</a:t>
              </a:r>
              <a:endParaRPr lang="fr-FR" sz="1600" dirty="0"/>
            </a:p>
          </p:txBody>
        </p:sp>
      </p:grpSp>
      <p:grpSp>
        <p:nvGrpSpPr>
          <p:cNvPr id="2057" name="Groupe 2056"/>
          <p:cNvGrpSpPr/>
          <p:nvPr/>
        </p:nvGrpSpPr>
        <p:grpSpPr>
          <a:xfrm>
            <a:off x="7564012" y="2231031"/>
            <a:ext cx="2611012" cy="1887035"/>
            <a:chOff x="8011687" y="2879741"/>
            <a:chExt cx="2611012" cy="1887035"/>
          </a:xfrm>
        </p:grpSpPr>
        <p:sp>
          <p:nvSpPr>
            <p:cNvPr id="2053" name="Rectangle 2052"/>
            <p:cNvSpPr/>
            <p:nvPr/>
          </p:nvSpPr>
          <p:spPr>
            <a:xfrm>
              <a:off x="8011687" y="2879741"/>
              <a:ext cx="2611012" cy="188703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11297" y="3890884"/>
              <a:ext cx="875293" cy="658311"/>
            </a:xfrm>
            <a:prstGeom prst="rect">
              <a:avLst/>
            </a:prstGeom>
            <a:solidFill>
              <a:srgbClr val="3193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Boitier </a:t>
              </a:r>
            </a:p>
            <a:p>
              <a:pPr algn="ctr"/>
              <a:r>
                <a:rPr lang="fr-FR" sz="1400" dirty="0" err="1" smtClean="0"/>
                <a:t>Arduino</a:t>
              </a:r>
              <a:endParaRPr lang="fr-FR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430634" y="3151247"/>
              <a:ext cx="899764" cy="11960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94663" y="3151247"/>
              <a:ext cx="1335971" cy="5901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054" name="ZoneTexte 2053"/>
            <p:cNvSpPr txBox="1"/>
            <p:nvPr/>
          </p:nvSpPr>
          <p:spPr>
            <a:xfrm>
              <a:off x="8240019" y="3260259"/>
              <a:ext cx="2201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Emplacements capteurs</a:t>
              </a:r>
              <a:endParaRPr lang="fr-FR" sz="1400" b="1" dirty="0"/>
            </a:p>
          </p:txBody>
        </p:sp>
      </p:grpSp>
      <p:sp>
        <p:nvSpPr>
          <p:cNvPr id="2058" name="ZoneTexte 2057"/>
          <p:cNvSpPr txBox="1"/>
          <p:nvPr/>
        </p:nvSpPr>
        <p:spPr>
          <a:xfrm>
            <a:off x="1216719" y="1854005"/>
            <a:ext cx="173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Stratégie 1</a:t>
            </a:r>
            <a:endParaRPr lang="fr-FR" sz="16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1216719" y="3713126"/>
            <a:ext cx="173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Stratégie 2</a:t>
            </a:r>
            <a:endParaRPr lang="fr-FR" sz="16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097587" y="1854005"/>
            <a:ext cx="173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Stratégie 3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286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 : boitier 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</TotalTime>
  <Words>148</Words>
  <Application>Microsoft Office PowerPoint</Application>
  <PresentationFormat>Grand écran</PresentationFormat>
  <Paragraphs>71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Rétrospective</vt:lpstr>
      <vt:lpstr>Station météo autonome et connectée</vt:lpstr>
      <vt:lpstr>Sommaire</vt:lpstr>
      <vt:lpstr>Client Web: Technologies</vt:lpstr>
      <vt:lpstr>Client Web</vt:lpstr>
      <vt:lpstr>L’interface</vt:lpstr>
      <vt:lpstr>Station : boitier</vt:lpstr>
      <vt:lpstr>Station : boitier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météo autonome et connectée</dc:title>
  <dc:creator>Justine L</dc:creator>
  <cp:lastModifiedBy>py cyril</cp:lastModifiedBy>
  <cp:revision>20</cp:revision>
  <dcterms:created xsi:type="dcterms:W3CDTF">2015-03-25T17:24:03Z</dcterms:created>
  <dcterms:modified xsi:type="dcterms:W3CDTF">2015-03-26T14:01:41Z</dcterms:modified>
</cp:coreProperties>
</file>