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313" r:id="rId3"/>
    <p:sldId id="258" r:id="rId4"/>
    <p:sldId id="260" r:id="rId5"/>
    <p:sldId id="261" r:id="rId6"/>
    <p:sldId id="297" r:id="rId7"/>
    <p:sldId id="262" r:id="rId8"/>
    <p:sldId id="299" r:id="rId9"/>
    <p:sldId id="301" r:id="rId10"/>
    <p:sldId id="302" r:id="rId11"/>
    <p:sldId id="296" r:id="rId12"/>
    <p:sldId id="304" r:id="rId13"/>
    <p:sldId id="307" r:id="rId14"/>
    <p:sldId id="308" r:id="rId15"/>
    <p:sldId id="309" r:id="rId16"/>
    <p:sldId id="300" r:id="rId17"/>
    <p:sldId id="310" r:id="rId18"/>
    <p:sldId id="312" r:id="rId19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1"/>
      <p:bold r:id="rId22"/>
    </p:embeddedFont>
    <p:embeddedFont>
      <p:font typeface="Malgun Gothic" panose="020B0503020000020004" pitchFamily="50" charset="-127"/>
      <p:regular r:id="rId21"/>
      <p:bold r:id="rId22"/>
    </p:embeddedFont>
    <p:embeddedFont>
      <p:font typeface="Bahiana" panose="020B0600000101010101" charset="0"/>
      <p:regular r:id="rId23"/>
    </p:embeddedFon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Barlow Medium" panose="00000600000000000000" pitchFamily="2" charset="0"/>
      <p:regular r:id="rId28"/>
      <p:bold r:id="rId29"/>
      <p:italic r:id="rId30"/>
      <p:boldItalic r:id="rId31"/>
    </p:embeddedFont>
    <p:embeddedFont>
      <p:font typeface="Bebas Neue" panose="020B0606020202050201" pitchFamily="3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4979D-E3E6-4228-ABE9-9BE3EC8305BE}">
  <a:tblStyle styleId="{3294979D-E3E6-4228-ABE9-9BE3EC830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84"/>
    <p:restoredTop sz="94693"/>
  </p:normalViewPr>
  <p:slideViewPr>
    <p:cSldViewPr snapToGrid="0">
      <p:cViewPr varScale="1">
        <p:scale>
          <a:sx n="133" d="100"/>
          <a:sy n="13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21440f5f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21440f5f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0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12b3e3c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12b3e3c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484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97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418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04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391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725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26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12b3e3c4e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12b3e3c4e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5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35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12b3e3c4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12b3e3c4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12b3e3c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12b3e3c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12b3e3c4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12b3e3c4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0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6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12b3e3c4e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12b3e3c4e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47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550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" y="1"/>
            <a:ext cx="9144153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62042" y="784437"/>
            <a:ext cx="2668912" cy="26689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351288" y="2377713"/>
            <a:ext cx="3406507" cy="365177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46105" y="2107667"/>
            <a:ext cx="2264475" cy="302570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6075" y="2303150"/>
            <a:ext cx="9150392" cy="2840373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4218" y="1291829"/>
            <a:ext cx="1589258" cy="2136855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28156" y="1291829"/>
            <a:ext cx="675294" cy="183672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489527" y="1877170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489527" y="1928435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6550" y="4003625"/>
            <a:ext cx="9150475" cy="113991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6550" y="4270050"/>
            <a:ext cx="9150475" cy="87347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048000" y="3479075"/>
            <a:ext cx="394125" cy="52455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048000" y="3840650"/>
            <a:ext cx="218150" cy="17425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17075" y="3479075"/>
            <a:ext cx="125050" cy="496225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36975" y="3726875"/>
            <a:ext cx="343750" cy="45765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49850" y="3726875"/>
            <a:ext cx="330875" cy="45765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70400" y="3381125"/>
            <a:ext cx="155325" cy="1245100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987200" y="3381125"/>
            <a:ext cx="138525" cy="1245100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4471575"/>
            <a:ext cx="9144033" cy="671925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750875" y="3118913"/>
            <a:ext cx="1100050" cy="1942575"/>
            <a:chOff x="7750875" y="3118913"/>
            <a:chExt cx="1100050" cy="1942575"/>
          </a:xfrm>
        </p:grpSpPr>
        <p:sp>
          <p:nvSpPr>
            <p:cNvPr id="31" name="Google Shape;31;p2"/>
            <p:cNvSpPr/>
            <p:nvPr/>
          </p:nvSpPr>
          <p:spPr>
            <a:xfrm>
              <a:off x="7750875" y="3271813"/>
              <a:ext cx="614750" cy="818400"/>
            </a:xfrm>
            <a:custGeom>
              <a:avLst/>
              <a:gdLst/>
              <a:ahLst/>
              <a:cxnLst/>
              <a:rect l="l" t="t" r="r" b="b"/>
              <a:pathLst>
                <a:path w="24590" h="32736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7933"/>
                    <a:pt x="4803" y="32736"/>
                    <a:pt x="10726" y="32736"/>
                  </a:cubicBezTo>
                  <a:lnTo>
                    <a:pt x="24589" y="32736"/>
                  </a:lnTo>
                  <a:lnTo>
                    <a:pt x="24589" y="22866"/>
                  </a:lnTo>
                  <a:lnTo>
                    <a:pt x="12332" y="22866"/>
                  </a:lnTo>
                  <a:cubicBezTo>
                    <a:pt x="10567" y="22866"/>
                    <a:pt x="9136" y="21435"/>
                    <a:pt x="9136" y="19670"/>
                  </a:cubicBezTo>
                  <a:lnTo>
                    <a:pt x="9136" y="4569"/>
                  </a:lnTo>
                  <a:cubicBezTo>
                    <a:pt x="9136" y="2048"/>
                    <a:pt x="7089" y="1"/>
                    <a:pt x="4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25400" y="3835888"/>
              <a:ext cx="340225" cy="27200"/>
            </a:xfrm>
            <a:custGeom>
              <a:avLst/>
              <a:gdLst/>
              <a:ahLst/>
              <a:cxnLst/>
              <a:rect l="l" t="t" r="r" b="b"/>
              <a:pathLst>
                <a:path w="13609" h="1088" extrusionOk="0">
                  <a:moveTo>
                    <a:pt x="0" y="1"/>
                  </a:moveTo>
                  <a:lnTo>
                    <a:pt x="0" y="1"/>
                  </a:lnTo>
                  <a:cubicBezTo>
                    <a:pt x="583" y="663"/>
                    <a:pt x="1439" y="1087"/>
                    <a:pt x="2395" y="1087"/>
                  </a:cubicBezTo>
                  <a:lnTo>
                    <a:pt x="13608" y="1087"/>
                  </a:lnTo>
                  <a:lnTo>
                    <a:pt x="13608" y="303"/>
                  </a:lnTo>
                  <a:lnTo>
                    <a:pt x="1351" y="303"/>
                  </a:lnTo>
                  <a:cubicBezTo>
                    <a:pt x="869" y="303"/>
                    <a:pt x="411" y="194"/>
                    <a:pt x="0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50875" y="3271813"/>
              <a:ext cx="195075" cy="774250"/>
            </a:xfrm>
            <a:custGeom>
              <a:avLst/>
              <a:gdLst/>
              <a:ahLst/>
              <a:cxnLst/>
              <a:rect l="l" t="t" r="r" b="b"/>
              <a:pathLst>
                <a:path w="7803" h="30970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5756"/>
                    <a:pt x="1921" y="29053"/>
                    <a:pt x="4833" y="30970"/>
                  </a:cubicBezTo>
                  <a:cubicBezTo>
                    <a:pt x="2517" y="29003"/>
                    <a:pt x="1044" y="26070"/>
                    <a:pt x="1044" y="22794"/>
                  </a:cubicBezTo>
                  <a:lnTo>
                    <a:pt x="1044" y="5353"/>
                  </a:lnTo>
                  <a:cubicBezTo>
                    <a:pt x="1044" y="2828"/>
                    <a:pt x="3087" y="786"/>
                    <a:pt x="5613" y="786"/>
                  </a:cubicBezTo>
                  <a:cubicBezTo>
                    <a:pt x="6405" y="786"/>
                    <a:pt x="7152" y="987"/>
                    <a:pt x="7802" y="1344"/>
                  </a:cubicBezTo>
                  <a:cubicBezTo>
                    <a:pt x="6976" y="513"/>
                    <a:pt x="5830" y="1"/>
                    <a:pt x="4568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14625" y="3658363"/>
              <a:ext cx="536300" cy="714050"/>
            </a:xfrm>
            <a:custGeom>
              <a:avLst/>
              <a:gdLst/>
              <a:ahLst/>
              <a:cxnLst/>
              <a:rect l="l" t="t" r="r" b="b"/>
              <a:pathLst>
                <a:path w="21452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12097" y="28562"/>
                  </a:lnTo>
                  <a:cubicBezTo>
                    <a:pt x="17265" y="28562"/>
                    <a:pt x="21451" y="24371"/>
                    <a:pt x="21451" y="19203"/>
                  </a:cubicBezTo>
                  <a:lnTo>
                    <a:pt x="21451" y="3985"/>
                  </a:lnTo>
                  <a:cubicBezTo>
                    <a:pt x="21451" y="1787"/>
                    <a:pt x="19668" y="1"/>
                    <a:pt x="17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14625" y="3658363"/>
              <a:ext cx="516150" cy="714050"/>
            </a:xfrm>
            <a:custGeom>
              <a:avLst/>
              <a:gdLst/>
              <a:ahLst/>
              <a:cxnLst/>
              <a:rect l="l" t="t" r="r" b="b"/>
              <a:pathLst>
                <a:path w="20646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785" y="28562"/>
                  </a:lnTo>
                  <a:lnTo>
                    <a:pt x="785" y="20735"/>
                  </a:lnTo>
                  <a:lnTo>
                    <a:pt x="11477" y="20735"/>
                  </a:lnTo>
                  <a:cubicBezTo>
                    <a:pt x="13016" y="20735"/>
                    <a:pt x="14266" y="19484"/>
                    <a:pt x="14266" y="17945"/>
                  </a:cubicBezTo>
                  <a:lnTo>
                    <a:pt x="14266" y="4769"/>
                  </a:lnTo>
                  <a:cubicBezTo>
                    <a:pt x="14266" y="2568"/>
                    <a:pt x="16048" y="785"/>
                    <a:pt x="18251" y="785"/>
                  </a:cubicBezTo>
                  <a:cubicBezTo>
                    <a:pt x="19153" y="785"/>
                    <a:pt x="19979" y="1087"/>
                    <a:pt x="20646" y="1590"/>
                  </a:cubicBezTo>
                  <a:cubicBezTo>
                    <a:pt x="19920" y="626"/>
                    <a:pt x="18766" y="1"/>
                    <a:pt x="17467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4450" y="3118913"/>
              <a:ext cx="242375" cy="1942575"/>
            </a:xfrm>
            <a:custGeom>
              <a:avLst/>
              <a:gdLst/>
              <a:ahLst/>
              <a:cxnLst/>
              <a:rect l="l" t="t" r="r" b="b"/>
              <a:pathLst>
                <a:path w="9695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3285"/>
                  </a:lnTo>
                  <a:cubicBezTo>
                    <a:pt x="1" y="75722"/>
                    <a:pt x="1977" y="77702"/>
                    <a:pt x="4414" y="77702"/>
                  </a:cubicBezTo>
                  <a:lnTo>
                    <a:pt x="5278" y="77702"/>
                  </a:lnTo>
                  <a:cubicBezTo>
                    <a:pt x="7715" y="77702"/>
                    <a:pt x="9694" y="75722"/>
                    <a:pt x="9694" y="73285"/>
                  </a:cubicBezTo>
                  <a:lnTo>
                    <a:pt x="9694" y="4850"/>
                  </a:lnTo>
                  <a:cubicBezTo>
                    <a:pt x="9694" y="2174"/>
                    <a:pt x="7522" y="1"/>
                    <a:pt x="4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4450" y="3118913"/>
              <a:ext cx="216075" cy="1942575"/>
            </a:xfrm>
            <a:custGeom>
              <a:avLst/>
              <a:gdLst/>
              <a:ahLst/>
              <a:cxnLst/>
              <a:rect l="l" t="t" r="r" b="b"/>
              <a:pathLst>
                <a:path w="8643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7702"/>
                  </a:lnTo>
                  <a:lnTo>
                    <a:pt x="781" y="77702"/>
                  </a:lnTo>
                  <a:lnTo>
                    <a:pt x="781" y="5634"/>
                  </a:lnTo>
                  <a:cubicBezTo>
                    <a:pt x="781" y="2955"/>
                    <a:pt x="2954" y="786"/>
                    <a:pt x="5630" y="786"/>
                  </a:cubicBezTo>
                  <a:cubicBezTo>
                    <a:pt x="6767" y="786"/>
                    <a:pt x="7812" y="1180"/>
                    <a:pt x="8642" y="1838"/>
                  </a:cubicBezTo>
                  <a:cubicBezTo>
                    <a:pt x="7752" y="723"/>
                    <a:pt x="6385" y="1"/>
                    <a:pt x="4846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69900" y="4864813"/>
              <a:ext cx="131000" cy="159650"/>
            </a:xfrm>
            <a:custGeom>
              <a:avLst/>
              <a:gdLst/>
              <a:ahLst/>
              <a:cxnLst/>
              <a:rect l="l" t="t" r="r" b="b"/>
              <a:pathLst>
                <a:path w="5240" h="6386" extrusionOk="0">
                  <a:moveTo>
                    <a:pt x="1" y="1"/>
                  </a:moveTo>
                  <a:lnTo>
                    <a:pt x="4518" y="6385"/>
                  </a:lnTo>
                  <a:lnTo>
                    <a:pt x="5240" y="6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12750" y="4923563"/>
              <a:ext cx="164150" cy="112850"/>
            </a:xfrm>
            <a:custGeom>
              <a:avLst/>
              <a:gdLst/>
              <a:ahLst/>
              <a:cxnLst/>
              <a:rect l="l" t="t" r="r" b="b"/>
              <a:pathLst>
                <a:path w="6566" h="4514" extrusionOk="0">
                  <a:moveTo>
                    <a:pt x="1" y="0"/>
                  </a:moveTo>
                  <a:lnTo>
                    <a:pt x="5240" y="4514"/>
                  </a:lnTo>
                  <a:lnTo>
                    <a:pt x="6565" y="2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58300" y="4932563"/>
              <a:ext cx="57175" cy="122000"/>
            </a:xfrm>
            <a:custGeom>
              <a:avLst/>
              <a:gdLst/>
              <a:ahLst/>
              <a:cxnLst/>
              <a:rect l="l" t="t" r="r" b="b"/>
              <a:pathLst>
                <a:path w="2287" h="4880" extrusionOk="0">
                  <a:moveTo>
                    <a:pt x="2287" y="1"/>
                  </a:moveTo>
                  <a:cubicBezTo>
                    <a:pt x="2286" y="2"/>
                    <a:pt x="1" y="4636"/>
                    <a:pt x="1" y="4879"/>
                  </a:cubicBezTo>
                  <a:lnTo>
                    <a:pt x="1141" y="487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35650" y="4855813"/>
              <a:ext cx="72275" cy="188150"/>
            </a:xfrm>
            <a:custGeom>
              <a:avLst/>
              <a:gdLst/>
              <a:ahLst/>
              <a:cxnLst/>
              <a:rect l="l" t="t" r="r" b="b"/>
              <a:pathLst>
                <a:path w="2891" h="7526" extrusionOk="0">
                  <a:moveTo>
                    <a:pt x="2891" y="0"/>
                  </a:moveTo>
                  <a:lnTo>
                    <a:pt x="2891" y="0"/>
                  </a:lnTo>
                  <a:cubicBezTo>
                    <a:pt x="2890" y="1"/>
                    <a:pt x="424" y="6502"/>
                    <a:pt x="1" y="7526"/>
                  </a:cubicBezTo>
                  <a:lnTo>
                    <a:pt x="1389" y="7336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908025" y="4477500"/>
            <a:ext cx="295000" cy="132550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00125" y="4333425"/>
            <a:ext cx="144925" cy="235525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939475" y="4392875"/>
            <a:ext cx="61875" cy="13035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6809551" y="4046073"/>
            <a:ext cx="438459" cy="774257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2005973" y="3661859"/>
            <a:ext cx="242359" cy="42795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585100" y="1306825"/>
            <a:ext cx="6022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2243750" y="3615188"/>
            <a:ext cx="46923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>
            <a:off x="-6550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5588869" y="1158425"/>
            <a:ext cx="3322906" cy="3238634"/>
          </a:xfrm>
          <a:custGeom>
            <a:avLst/>
            <a:gdLst/>
            <a:ahLst/>
            <a:cxnLst/>
            <a:rect l="l" t="t" r="r" b="b"/>
            <a:pathLst>
              <a:path w="44412" h="44412" extrusionOk="0">
                <a:moveTo>
                  <a:pt x="22206" y="0"/>
                </a:moveTo>
                <a:cubicBezTo>
                  <a:pt x="16316" y="0"/>
                  <a:pt x="10668" y="2340"/>
                  <a:pt x="6504" y="6504"/>
                </a:cubicBezTo>
                <a:cubicBezTo>
                  <a:pt x="2339" y="10668"/>
                  <a:pt x="0" y="16317"/>
                  <a:pt x="0" y="22206"/>
                </a:cubicBezTo>
                <a:cubicBezTo>
                  <a:pt x="0" y="28096"/>
                  <a:pt x="2339" y="33744"/>
                  <a:pt x="6504" y="37908"/>
                </a:cubicBezTo>
                <a:cubicBezTo>
                  <a:pt x="10668" y="42072"/>
                  <a:pt x="16316" y="44412"/>
                  <a:pt x="22206" y="44412"/>
                </a:cubicBezTo>
                <a:cubicBezTo>
                  <a:pt x="28095" y="44412"/>
                  <a:pt x="33744" y="42072"/>
                  <a:pt x="37908" y="37908"/>
                </a:cubicBezTo>
                <a:cubicBezTo>
                  <a:pt x="42072" y="33744"/>
                  <a:pt x="44411" y="28096"/>
                  <a:pt x="44411" y="22206"/>
                </a:cubicBezTo>
                <a:cubicBezTo>
                  <a:pt x="44411" y="16317"/>
                  <a:pt x="42072" y="10668"/>
                  <a:pt x="37908" y="6504"/>
                </a:cubicBezTo>
                <a:cubicBezTo>
                  <a:pt x="33744" y="2340"/>
                  <a:pt x="28095" y="0"/>
                  <a:pt x="22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" y="1"/>
            <a:ext cx="9144153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7367843" y="2223729"/>
            <a:ext cx="1589258" cy="2136855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7367870" y="2223729"/>
            <a:ext cx="675294" cy="183672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6550" y="3685547"/>
            <a:ext cx="9150475" cy="1458002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6550" y="4026312"/>
            <a:ext cx="9150475" cy="111721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0" y="4284067"/>
            <a:ext cx="9144033" cy="859392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866213" y="1433957"/>
            <a:ext cx="3344598" cy="358541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5176149" y="3303026"/>
            <a:ext cx="2223321" cy="297071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5131750" y="3820154"/>
            <a:ext cx="632717" cy="1117228"/>
            <a:chOff x="5131750" y="3820154"/>
            <a:chExt cx="632717" cy="1117228"/>
          </a:xfrm>
        </p:grpSpPr>
        <p:sp>
          <p:nvSpPr>
            <p:cNvPr id="62" name="Google Shape;62;p3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6222675" y="4026299"/>
            <a:ext cx="998970" cy="638812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720013" y="2061520"/>
            <a:ext cx="520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25" y="725825"/>
            <a:ext cx="1270800" cy="111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720013" y="2753353"/>
            <a:ext cx="5200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391877" y="3681945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91877" y="3733210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281625" y="4282577"/>
            <a:ext cx="206083" cy="363896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 sz="1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flipH="1"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8391877" y="3681945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391877" y="3733210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281625" y="4282577"/>
            <a:ext cx="206083" cy="363896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1"/>
          </p:nvPr>
        </p:nvSpPr>
        <p:spPr>
          <a:xfrm>
            <a:off x="14238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2"/>
          </p:nvPr>
        </p:nvSpPr>
        <p:spPr>
          <a:xfrm>
            <a:off x="50787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3"/>
          </p:nvPr>
        </p:nvSpPr>
        <p:spPr>
          <a:xfrm>
            <a:off x="1423800" y="2810107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5078700" y="2810100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 flipH="1"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7012311" y="2145369"/>
            <a:ext cx="1291577" cy="3165226"/>
            <a:chOff x="4666150" y="2948925"/>
            <a:chExt cx="953475" cy="2336650"/>
          </a:xfrm>
        </p:grpSpPr>
        <p:sp>
          <p:nvSpPr>
            <p:cNvPr id="114" name="Google Shape;114;p7"/>
            <p:cNvSpPr/>
            <p:nvPr/>
          </p:nvSpPr>
          <p:spPr>
            <a:xfrm>
              <a:off x="5137775" y="2948925"/>
              <a:ext cx="42050" cy="241225"/>
            </a:xfrm>
            <a:custGeom>
              <a:avLst/>
              <a:gdLst/>
              <a:ahLst/>
              <a:cxnLst/>
              <a:rect l="l" t="t" r="r" b="b"/>
              <a:pathLst>
                <a:path w="1682" h="9649" extrusionOk="0">
                  <a:moveTo>
                    <a:pt x="1681" y="1"/>
                  </a:moveTo>
                  <a:lnTo>
                    <a:pt x="0" y="1765"/>
                  </a:lnTo>
                  <a:lnTo>
                    <a:pt x="0" y="9649"/>
                  </a:lnTo>
                  <a:lnTo>
                    <a:pt x="1681" y="7883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5173800" y="2997500"/>
              <a:ext cx="148200" cy="194950"/>
            </a:xfrm>
            <a:custGeom>
              <a:avLst/>
              <a:gdLst/>
              <a:ahLst/>
              <a:cxnLst/>
              <a:rect l="l" t="t" r="r" b="b"/>
              <a:pathLst>
                <a:path w="5928" h="7798" extrusionOk="0">
                  <a:moveTo>
                    <a:pt x="5927" y="1"/>
                  </a:moveTo>
                  <a:lnTo>
                    <a:pt x="3623" y="795"/>
                  </a:lnTo>
                  <a:lnTo>
                    <a:pt x="1" y="7798"/>
                  </a:lnTo>
                  <a:lnTo>
                    <a:pt x="2305" y="7003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5204750" y="3097175"/>
              <a:ext cx="221200" cy="122700"/>
            </a:xfrm>
            <a:custGeom>
              <a:avLst/>
              <a:gdLst/>
              <a:ahLst/>
              <a:cxnLst/>
              <a:rect l="l" t="t" r="r" b="b"/>
              <a:pathLst>
                <a:path w="8848" h="4908" extrusionOk="0">
                  <a:moveTo>
                    <a:pt x="6435" y="0"/>
                  </a:moveTo>
                  <a:lnTo>
                    <a:pt x="1" y="4555"/>
                  </a:lnTo>
                  <a:lnTo>
                    <a:pt x="2413" y="4908"/>
                  </a:lnTo>
                  <a:lnTo>
                    <a:pt x="8848" y="353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223725" y="3214550"/>
              <a:ext cx="244700" cy="62825"/>
            </a:xfrm>
            <a:custGeom>
              <a:avLst/>
              <a:gdLst/>
              <a:ahLst/>
              <a:cxnLst/>
              <a:rect l="l" t="t" r="r" b="b"/>
              <a:pathLst>
                <a:path w="9788" h="2513" extrusionOk="0">
                  <a:moveTo>
                    <a:pt x="7807" y="0"/>
                  </a:moveTo>
                  <a:lnTo>
                    <a:pt x="0" y="1091"/>
                  </a:lnTo>
                  <a:lnTo>
                    <a:pt x="1981" y="2513"/>
                  </a:lnTo>
                  <a:lnTo>
                    <a:pt x="9788" y="1422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226400" y="3277850"/>
              <a:ext cx="213600" cy="119775"/>
            </a:xfrm>
            <a:custGeom>
              <a:avLst/>
              <a:gdLst/>
              <a:ahLst/>
              <a:cxnLst/>
              <a:rect l="l" t="t" r="r" b="b"/>
              <a:pathLst>
                <a:path w="8544" h="4791" extrusionOk="0">
                  <a:moveTo>
                    <a:pt x="1" y="0"/>
                  </a:moveTo>
                  <a:lnTo>
                    <a:pt x="1107" y="2172"/>
                  </a:lnTo>
                  <a:lnTo>
                    <a:pt x="8543" y="4790"/>
                  </a:lnTo>
                  <a:lnTo>
                    <a:pt x="8543" y="4790"/>
                  </a:lnTo>
                  <a:lnTo>
                    <a:pt x="7437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211875" y="3311075"/>
              <a:ext cx="135450" cy="204500"/>
            </a:xfrm>
            <a:custGeom>
              <a:avLst/>
              <a:gdLst/>
              <a:ahLst/>
              <a:cxnLst/>
              <a:rect l="l" t="t" r="r" b="b"/>
              <a:pathLst>
                <a:path w="5418" h="8180" extrusionOk="0">
                  <a:moveTo>
                    <a:pt x="16" y="0"/>
                  </a:moveTo>
                  <a:lnTo>
                    <a:pt x="0" y="2438"/>
                  </a:lnTo>
                  <a:lnTo>
                    <a:pt x="5401" y="8179"/>
                  </a:lnTo>
                  <a:lnTo>
                    <a:pt x="5418" y="57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156075" y="3334075"/>
              <a:ext cx="82375" cy="243525"/>
            </a:xfrm>
            <a:custGeom>
              <a:avLst/>
              <a:gdLst/>
              <a:ahLst/>
              <a:cxnLst/>
              <a:rect l="l" t="t" r="r" b="b"/>
              <a:pathLst>
                <a:path w="3295" h="9741" extrusionOk="0">
                  <a:moveTo>
                    <a:pt x="1134" y="1"/>
                  </a:moveTo>
                  <a:lnTo>
                    <a:pt x="0" y="2159"/>
                  </a:lnTo>
                  <a:lnTo>
                    <a:pt x="2160" y="9741"/>
                  </a:lnTo>
                  <a:lnTo>
                    <a:pt x="3294" y="758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060025" y="3341750"/>
              <a:ext cx="89125" cy="228100"/>
            </a:xfrm>
            <a:custGeom>
              <a:avLst/>
              <a:gdLst/>
              <a:ahLst/>
              <a:cxnLst/>
              <a:rect l="l" t="t" r="r" b="b"/>
              <a:pathLst>
                <a:path w="3565" h="9124" extrusionOk="0">
                  <a:moveTo>
                    <a:pt x="3564" y="0"/>
                  </a:moveTo>
                  <a:lnTo>
                    <a:pt x="1565" y="1396"/>
                  </a:lnTo>
                  <a:lnTo>
                    <a:pt x="0" y="9123"/>
                  </a:lnTo>
                  <a:lnTo>
                    <a:pt x="1999" y="7726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930325" y="3332325"/>
              <a:ext cx="183925" cy="161650"/>
            </a:xfrm>
            <a:custGeom>
              <a:avLst/>
              <a:gdLst/>
              <a:ahLst/>
              <a:cxnLst/>
              <a:rect l="l" t="t" r="r" b="b"/>
              <a:pathLst>
                <a:path w="7357" h="6466" extrusionOk="0">
                  <a:moveTo>
                    <a:pt x="7357" y="1"/>
                  </a:moveTo>
                  <a:lnTo>
                    <a:pt x="4941" y="321"/>
                  </a:lnTo>
                  <a:lnTo>
                    <a:pt x="1" y="6466"/>
                  </a:lnTo>
                  <a:lnTo>
                    <a:pt x="2418" y="614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849975" y="3287300"/>
              <a:ext cx="237650" cy="100325"/>
            </a:xfrm>
            <a:custGeom>
              <a:avLst/>
              <a:gdLst/>
              <a:ahLst/>
              <a:cxnLst/>
              <a:rect l="l" t="t" r="r" b="b"/>
              <a:pathLst>
                <a:path w="9506" h="4013" extrusionOk="0">
                  <a:moveTo>
                    <a:pt x="7211" y="1"/>
                  </a:moveTo>
                  <a:lnTo>
                    <a:pt x="1" y="3189"/>
                  </a:lnTo>
                  <a:lnTo>
                    <a:pt x="2295" y="4013"/>
                  </a:lnTo>
                  <a:lnTo>
                    <a:pt x="9506" y="825"/>
                  </a:lnTo>
                  <a:lnTo>
                    <a:pt x="7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4836925" y="3217325"/>
              <a:ext cx="238225" cy="56700"/>
            </a:xfrm>
            <a:custGeom>
              <a:avLst/>
              <a:gdLst/>
              <a:ahLst/>
              <a:cxnLst/>
              <a:rect l="l" t="t" r="r" b="b"/>
              <a:pathLst>
                <a:path w="9529" h="2268" extrusionOk="0">
                  <a:moveTo>
                    <a:pt x="1" y="1"/>
                  </a:moveTo>
                  <a:lnTo>
                    <a:pt x="1660" y="1787"/>
                  </a:lnTo>
                  <a:lnTo>
                    <a:pt x="9528" y="2268"/>
                  </a:lnTo>
                  <a:lnTo>
                    <a:pt x="9528" y="2268"/>
                  </a:lnTo>
                  <a:lnTo>
                    <a:pt x="7870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894100" y="3078400"/>
              <a:ext cx="185550" cy="159825"/>
            </a:xfrm>
            <a:custGeom>
              <a:avLst/>
              <a:gdLst/>
              <a:ahLst/>
              <a:cxnLst/>
              <a:rect l="l" t="t" r="r" b="b"/>
              <a:pathLst>
                <a:path w="7422" h="6393" extrusionOk="0">
                  <a:moveTo>
                    <a:pt x="0" y="0"/>
                  </a:moveTo>
                  <a:lnTo>
                    <a:pt x="654" y="2350"/>
                  </a:lnTo>
                  <a:lnTo>
                    <a:pt x="7422" y="6392"/>
                  </a:lnTo>
                  <a:lnTo>
                    <a:pt x="6768" y="4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996250" y="2981250"/>
              <a:ext cx="116350" cy="227200"/>
            </a:xfrm>
            <a:custGeom>
              <a:avLst/>
              <a:gdLst/>
              <a:ahLst/>
              <a:cxnLst/>
              <a:rect l="l" t="t" r="r" b="b"/>
              <a:pathLst>
                <a:path w="4654" h="9088" extrusionOk="0">
                  <a:moveTo>
                    <a:pt x="500" y="0"/>
                  </a:moveTo>
                  <a:lnTo>
                    <a:pt x="1" y="2387"/>
                  </a:lnTo>
                  <a:lnTo>
                    <a:pt x="4155" y="9087"/>
                  </a:lnTo>
                  <a:lnTo>
                    <a:pt x="4654" y="67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666200" y="3280650"/>
              <a:ext cx="953425" cy="2004925"/>
            </a:xfrm>
            <a:custGeom>
              <a:avLst/>
              <a:gdLst/>
              <a:ahLst/>
              <a:cxnLst/>
              <a:rect l="l" t="t" r="r" b="b"/>
              <a:pathLst>
                <a:path w="38137" h="80197" extrusionOk="0">
                  <a:moveTo>
                    <a:pt x="25239" y="15681"/>
                  </a:moveTo>
                  <a:cubicBezTo>
                    <a:pt x="25266" y="15681"/>
                    <a:pt x="25293" y="15683"/>
                    <a:pt x="25320" y="15687"/>
                  </a:cubicBezTo>
                  <a:lnTo>
                    <a:pt x="27190" y="15974"/>
                  </a:lnTo>
                  <a:cubicBezTo>
                    <a:pt x="27505" y="16022"/>
                    <a:pt x="27701" y="16342"/>
                    <a:pt x="27602" y="16644"/>
                  </a:cubicBezTo>
                  <a:lnTo>
                    <a:pt x="26926" y="18699"/>
                  </a:lnTo>
                  <a:cubicBezTo>
                    <a:pt x="26849" y="18931"/>
                    <a:pt x="26643" y="19053"/>
                    <a:pt x="26436" y="19053"/>
                  </a:cubicBezTo>
                  <a:cubicBezTo>
                    <a:pt x="26256" y="19053"/>
                    <a:pt x="26075" y="18961"/>
                    <a:pt x="25978" y="18772"/>
                  </a:cubicBezTo>
                  <a:lnTo>
                    <a:pt x="24784" y="16431"/>
                  </a:lnTo>
                  <a:cubicBezTo>
                    <a:pt x="24606" y="16081"/>
                    <a:pt x="24866" y="15681"/>
                    <a:pt x="25239" y="15681"/>
                  </a:cubicBezTo>
                  <a:close/>
                  <a:moveTo>
                    <a:pt x="20180" y="16597"/>
                  </a:moveTo>
                  <a:cubicBezTo>
                    <a:pt x="20686" y="16598"/>
                    <a:pt x="20888" y="17250"/>
                    <a:pt x="20471" y="17536"/>
                  </a:cubicBezTo>
                  <a:lnTo>
                    <a:pt x="20470" y="17536"/>
                  </a:lnTo>
                  <a:lnTo>
                    <a:pt x="17412" y="19637"/>
                  </a:lnTo>
                  <a:cubicBezTo>
                    <a:pt x="17323" y="19697"/>
                    <a:pt x="17222" y="19727"/>
                    <a:pt x="17120" y="19727"/>
                  </a:cubicBezTo>
                  <a:cubicBezTo>
                    <a:pt x="16992" y="19727"/>
                    <a:pt x="16864" y="19679"/>
                    <a:pt x="16766" y="19585"/>
                  </a:cubicBezTo>
                  <a:lnTo>
                    <a:pt x="14553" y="17486"/>
                  </a:lnTo>
                  <a:cubicBezTo>
                    <a:pt x="14216" y="17165"/>
                    <a:pt x="14443" y="16597"/>
                    <a:pt x="14908" y="16597"/>
                  </a:cubicBezTo>
                  <a:close/>
                  <a:moveTo>
                    <a:pt x="27652" y="20279"/>
                  </a:moveTo>
                  <a:cubicBezTo>
                    <a:pt x="27881" y="20279"/>
                    <a:pt x="28110" y="20425"/>
                    <a:pt x="28161" y="20700"/>
                  </a:cubicBezTo>
                  <a:lnTo>
                    <a:pt x="28444" y="22221"/>
                  </a:lnTo>
                  <a:cubicBezTo>
                    <a:pt x="28514" y="22590"/>
                    <a:pt x="28222" y="22832"/>
                    <a:pt x="27929" y="22832"/>
                  </a:cubicBezTo>
                  <a:cubicBezTo>
                    <a:pt x="27749" y="22832"/>
                    <a:pt x="27569" y="22741"/>
                    <a:pt x="27472" y="22532"/>
                  </a:cubicBezTo>
                  <a:lnTo>
                    <a:pt x="26990" y="21493"/>
                  </a:lnTo>
                  <a:cubicBezTo>
                    <a:pt x="26929" y="21363"/>
                    <a:pt x="26925" y="21213"/>
                    <a:pt x="26980" y="21081"/>
                  </a:cubicBezTo>
                  <a:lnTo>
                    <a:pt x="27179" y="20598"/>
                  </a:lnTo>
                  <a:cubicBezTo>
                    <a:pt x="27268" y="20382"/>
                    <a:pt x="27460" y="20279"/>
                    <a:pt x="27652" y="20279"/>
                  </a:cubicBezTo>
                  <a:close/>
                  <a:moveTo>
                    <a:pt x="24583" y="19324"/>
                  </a:moveTo>
                  <a:cubicBezTo>
                    <a:pt x="24760" y="19324"/>
                    <a:pt x="24937" y="19412"/>
                    <a:pt x="25036" y="19609"/>
                  </a:cubicBezTo>
                  <a:lnTo>
                    <a:pt x="25829" y="21197"/>
                  </a:lnTo>
                  <a:cubicBezTo>
                    <a:pt x="25888" y="21313"/>
                    <a:pt x="25901" y="21446"/>
                    <a:pt x="25864" y="21571"/>
                  </a:cubicBezTo>
                  <a:lnTo>
                    <a:pt x="25863" y="21571"/>
                  </a:lnTo>
                  <a:lnTo>
                    <a:pt x="25312" y="23469"/>
                  </a:lnTo>
                  <a:cubicBezTo>
                    <a:pt x="25238" y="23721"/>
                    <a:pt x="25030" y="23840"/>
                    <a:pt x="24821" y="23840"/>
                  </a:cubicBezTo>
                  <a:cubicBezTo>
                    <a:pt x="24573" y="23840"/>
                    <a:pt x="24325" y="23672"/>
                    <a:pt x="24303" y="23361"/>
                  </a:cubicBezTo>
                  <a:lnTo>
                    <a:pt x="24063" y="19875"/>
                  </a:lnTo>
                  <a:cubicBezTo>
                    <a:pt x="24039" y="19534"/>
                    <a:pt x="24310" y="19324"/>
                    <a:pt x="24583" y="19324"/>
                  </a:cubicBezTo>
                  <a:close/>
                  <a:moveTo>
                    <a:pt x="12013" y="18569"/>
                  </a:moveTo>
                  <a:cubicBezTo>
                    <a:pt x="12111" y="18569"/>
                    <a:pt x="12211" y="18597"/>
                    <a:pt x="12301" y="18658"/>
                  </a:cubicBezTo>
                  <a:lnTo>
                    <a:pt x="12298" y="18657"/>
                  </a:lnTo>
                  <a:lnTo>
                    <a:pt x="12298" y="18657"/>
                  </a:lnTo>
                  <a:lnTo>
                    <a:pt x="14961" y="20442"/>
                  </a:lnTo>
                  <a:cubicBezTo>
                    <a:pt x="15255" y="20640"/>
                    <a:pt x="15266" y="21069"/>
                    <a:pt x="14982" y="21281"/>
                  </a:cubicBezTo>
                  <a:lnTo>
                    <a:pt x="11353" y="24003"/>
                  </a:lnTo>
                  <a:cubicBezTo>
                    <a:pt x="11256" y="24076"/>
                    <a:pt x="11150" y="24108"/>
                    <a:pt x="11047" y="24108"/>
                  </a:cubicBezTo>
                  <a:cubicBezTo>
                    <a:pt x="10743" y="24108"/>
                    <a:pt x="10466" y="23831"/>
                    <a:pt x="10541" y="23483"/>
                  </a:cubicBezTo>
                  <a:lnTo>
                    <a:pt x="11509" y="18977"/>
                  </a:lnTo>
                  <a:cubicBezTo>
                    <a:pt x="11562" y="18726"/>
                    <a:pt x="11782" y="18569"/>
                    <a:pt x="12013" y="18569"/>
                  </a:cubicBezTo>
                  <a:close/>
                  <a:moveTo>
                    <a:pt x="21990" y="18694"/>
                  </a:moveTo>
                  <a:cubicBezTo>
                    <a:pt x="22241" y="18694"/>
                    <a:pt x="22479" y="18880"/>
                    <a:pt x="22503" y="19164"/>
                  </a:cubicBezTo>
                  <a:cubicBezTo>
                    <a:pt x="22660" y="21036"/>
                    <a:pt x="23002" y="25105"/>
                    <a:pt x="23005" y="25430"/>
                  </a:cubicBezTo>
                  <a:lnTo>
                    <a:pt x="23004" y="25430"/>
                  </a:lnTo>
                  <a:cubicBezTo>
                    <a:pt x="23004" y="25449"/>
                    <a:pt x="22994" y="25459"/>
                    <a:pt x="22974" y="25459"/>
                  </a:cubicBezTo>
                  <a:cubicBezTo>
                    <a:pt x="22643" y="25459"/>
                    <a:pt x="19716" y="22957"/>
                    <a:pt x="18548" y="21948"/>
                  </a:cubicBezTo>
                  <a:cubicBezTo>
                    <a:pt x="18301" y="21733"/>
                    <a:pt x="18315" y="21346"/>
                    <a:pt x="18575" y="21149"/>
                  </a:cubicBezTo>
                  <a:lnTo>
                    <a:pt x="21680" y="18799"/>
                  </a:lnTo>
                  <a:cubicBezTo>
                    <a:pt x="21775" y="18727"/>
                    <a:pt x="21884" y="18694"/>
                    <a:pt x="21990" y="18694"/>
                  </a:cubicBezTo>
                  <a:close/>
                  <a:moveTo>
                    <a:pt x="17410" y="22405"/>
                  </a:moveTo>
                  <a:cubicBezTo>
                    <a:pt x="17535" y="22405"/>
                    <a:pt x="17660" y="22450"/>
                    <a:pt x="17757" y="22539"/>
                  </a:cubicBezTo>
                  <a:lnTo>
                    <a:pt x="17755" y="22539"/>
                  </a:lnTo>
                  <a:lnTo>
                    <a:pt x="22009" y="26403"/>
                  </a:lnTo>
                  <a:cubicBezTo>
                    <a:pt x="22357" y="26719"/>
                    <a:pt x="22134" y="27298"/>
                    <a:pt x="21665" y="27298"/>
                  </a:cubicBezTo>
                  <a:cubicBezTo>
                    <a:pt x="21664" y="27298"/>
                    <a:pt x="21662" y="27298"/>
                    <a:pt x="21661" y="27298"/>
                  </a:cubicBezTo>
                  <a:cubicBezTo>
                    <a:pt x="19794" y="27287"/>
                    <a:pt x="16348" y="27268"/>
                    <a:pt x="13728" y="27268"/>
                  </a:cubicBezTo>
                  <a:cubicBezTo>
                    <a:pt x="13064" y="27268"/>
                    <a:pt x="12454" y="27269"/>
                    <a:pt x="11935" y="27272"/>
                  </a:cubicBezTo>
                  <a:cubicBezTo>
                    <a:pt x="11934" y="27272"/>
                    <a:pt x="11932" y="27272"/>
                    <a:pt x="11931" y="27272"/>
                  </a:cubicBezTo>
                  <a:cubicBezTo>
                    <a:pt x="11429" y="27272"/>
                    <a:pt x="11226" y="26625"/>
                    <a:pt x="11638" y="26336"/>
                  </a:cubicBezTo>
                  <a:lnTo>
                    <a:pt x="17114" y="22498"/>
                  </a:lnTo>
                  <a:cubicBezTo>
                    <a:pt x="17203" y="22435"/>
                    <a:pt x="17307" y="22405"/>
                    <a:pt x="17410" y="22405"/>
                  </a:cubicBezTo>
                  <a:close/>
                  <a:moveTo>
                    <a:pt x="26295" y="24003"/>
                  </a:moveTo>
                  <a:cubicBezTo>
                    <a:pt x="26462" y="24003"/>
                    <a:pt x="26629" y="24081"/>
                    <a:pt x="26732" y="24250"/>
                  </a:cubicBezTo>
                  <a:lnTo>
                    <a:pt x="28333" y="26870"/>
                  </a:lnTo>
                  <a:cubicBezTo>
                    <a:pt x="28544" y="27217"/>
                    <a:pt x="28292" y="27654"/>
                    <a:pt x="27895" y="27654"/>
                  </a:cubicBezTo>
                  <a:cubicBezTo>
                    <a:pt x="27884" y="27654"/>
                    <a:pt x="27873" y="27654"/>
                    <a:pt x="27862" y="27653"/>
                  </a:cubicBezTo>
                  <a:lnTo>
                    <a:pt x="25728" y="27522"/>
                  </a:lnTo>
                  <a:cubicBezTo>
                    <a:pt x="25414" y="27502"/>
                    <a:pt x="25191" y="27207"/>
                    <a:pt x="25258" y="26900"/>
                  </a:cubicBezTo>
                  <a:lnTo>
                    <a:pt x="25257" y="26900"/>
                  </a:lnTo>
                  <a:lnTo>
                    <a:pt x="25790" y="24410"/>
                  </a:lnTo>
                  <a:cubicBezTo>
                    <a:pt x="25845" y="24148"/>
                    <a:pt x="26069" y="24003"/>
                    <a:pt x="26295" y="24003"/>
                  </a:cubicBezTo>
                  <a:close/>
                  <a:moveTo>
                    <a:pt x="28581" y="29167"/>
                  </a:moveTo>
                  <a:cubicBezTo>
                    <a:pt x="28902" y="29167"/>
                    <a:pt x="29145" y="29456"/>
                    <a:pt x="29088" y="29772"/>
                  </a:cubicBezTo>
                  <a:lnTo>
                    <a:pt x="28337" y="33990"/>
                  </a:lnTo>
                  <a:cubicBezTo>
                    <a:pt x="28288" y="34265"/>
                    <a:pt x="28058" y="34414"/>
                    <a:pt x="27827" y="34414"/>
                  </a:cubicBezTo>
                  <a:cubicBezTo>
                    <a:pt x="27641" y="34414"/>
                    <a:pt x="27454" y="34317"/>
                    <a:pt x="27361" y="34111"/>
                  </a:cubicBezTo>
                  <a:lnTo>
                    <a:pt x="25459" y="29893"/>
                  </a:lnTo>
                  <a:cubicBezTo>
                    <a:pt x="25306" y="29552"/>
                    <a:pt x="25555" y="29167"/>
                    <a:pt x="25929" y="29167"/>
                  </a:cubicBezTo>
                  <a:close/>
                  <a:moveTo>
                    <a:pt x="21070" y="29167"/>
                  </a:moveTo>
                  <a:cubicBezTo>
                    <a:pt x="21545" y="29167"/>
                    <a:pt x="21767" y="29751"/>
                    <a:pt x="21415" y="30066"/>
                  </a:cubicBezTo>
                  <a:lnTo>
                    <a:pt x="21412" y="30066"/>
                  </a:lnTo>
                  <a:lnTo>
                    <a:pt x="15952" y="34928"/>
                  </a:lnTo>
                  <a:cubicBezTo>
                    <a:pt x="15854" y="35015"/>
                    <a:pt x="15732" y="35058"/>
                    <a:pt x="15610" y="35058"/>
                  </a:cubicBezTo>
                  <a:cubicBezTo>
                    <a:pt x="15466" y="35058"/>
                    <a:pt x="15323" y="34998"/>
                    <a:pt x="15221" y="34881"/>
                  </a:cubicBezTo>
                  <a:lnTo>
                    <a:pt x="10994" y="30018"/>
                  </a:lnTo>
                  <a:cubicBezTo>
                    <a:pt x="10704" y="29686"/>
                    <a:pt x="10940" y="29167"/>
                    <a:pt x="11381" y="29167"/>
                  </a:cubicBezTo>
                  <a:close/>
                  <a:moveTo>
                    <a:pt x="29793" y="34323"/>
                  </a:moveTo>
                  <a:cubicBezTo>
                    <a:pt x="30023" y="34323"/>
                    <a:pt x="30254" y="34469"/>
                    <a:pt x="30302" y="34752"/>
                  </a:cubicBezTo>
                  <a:lnTo>
                    <a:pt x="31053" y="39173"/>
                  </a:lnTo>
                  <a:cubicBezTo>
                    <a:pt x="31115" y="39541"/>
                    <a:pt x="30825" y="39775"/>
                    <a:pt x="30535" y="39775"/>
                  </a:cubicBezTo>
                  <a:cubicBezTo>
                    <a:pt x="30347" y="39775"/>
                    <a:pt x="30159" y="39676"/>
                    <a:pt x="30068" y="39451"/>
                  </a:cubicBezTo>
                  <a:lnTo>
                    <a:pt x="28910" y="36584"/>
                  </a:lnTo>
                  <a:cubicBezTo>
                    <a:pt x="28869" y="36480"/>
                    <a:pt x="28863" y="36367"/>
                    <a:pt x="28891" y="36260"/>
                  </a:cubicBezTo>
                  <a:lnTo>
                    <a:pt x="28889" y="36260"/>
                  </a:lnTo>
                  <a:lnTo>
                    <a:pt x="29296" y="34707"/>
                  </a:lnTo>
                  <a:cubicBezTo>
                    <a:pt x="29364" y="34449"/>
                    <a:pt x="29579" y="34323"/>
                    <a:pt x="29793" y="34323"/>
                  </a:cubicBezTo>
                  <a:close/>
                  <a:moveTo>
                    <a:pt x="25656" y="33374"/>
                  </a:moveTo>
                  <a:cubicBezTo>
                    <a:pt x="25827" y="33374"/>
                    <a:pt x="25999" y="33458"/>
                    <a:pt x="26101" y="33646"/>
                  </a:cubicBezTo>
                  <a:lnTo>
                    <a:pt x="27696" y="36605"/>
                  </a:lnTo>
                  <a:cubicBezTo>
                    <a:pt x="27756" y="36718"/>
                    <a:pt x="27772" y="36848"/>
                    <a:pt x="27743" y="36972"/>
                  </a:cubicBezTo>
                  <a:lnTo>
                    <a:pt x="26786" y="40883"/>
                  </a:lnTo>
                  <a:cubicBezTo>
                    <a:pt x="26722" y="41148"/>
                    <a:pt x="26507" y="41274"/>
                    <a:pt x="26291" y="41274"/>
                  </a:cubicBezTo>
                  <a:cubicBezTo>
                    <a:pt x="26048" y="41274"/>
                    <a:pt x="25804" y="41114"/>
                    <a:pt x="25776" y="40807"/>
                  </a:cubicBezTo>
                  <a:lnTo>
                    <a:pt x="25774" y="40807"/>
                  </a:lnTo>
                  <a:lnTo>
                    <a:pt x="25135" y="33938"/>
                  </a:lnTo>
                  <a:cubicBezTo>
                    <a:pt x="25103" y="33593"/>
                    <a:pt x="25378" y="33374"/>
                    <a:pt x="25656" y="33374"/>
                  </a:cubicBezTo>
                  <a:close/>
                  <a:moveTo>
                    <a:pt x="9782" y="31887"/>
                  </a:moveTo>
                  <a:cubicBezTo>
                    <a:pt x="9901" y="31887"/>
                    <a:pt x="10023" y="31929"/>
                    <a:pt x="10123" y="32020"/>
                  </a:cubicBezTo>
                  <a:lnTo>
                    <a:pt x="14385" y="35840"/>
                  </a:lnTo>
                  <a:cubicBezTo>
                    <a:pt x="14622" y="36053"/>
                    <a:pt x="14610" y="36429"/>
                    <a:pt x="14361" y="36627"/>
                  </a:cubicBezTo>
                  <a:lnTo>
                    <a:pt x="8349" y="41391"/>
                  </a:lnTo>
                  <a:cubicBezTo>
                    <a:pt x="8250" y="41469"/>
                    <a:pt x="8140" y="41504"/>
                    <a:pt x="8033" y="41504"/>
                  </a:cubicBezTo>
                  <a:cubicBezTo>
                    <a:pt x="7732" y="41504"/>
                    <a:pt x="7456" y="41231"/>
                    <a:pt x="7527" y="40885"/>
                  </a:cubicBezTo>
                  <a:lnTo>
                    <a:pt x="7524" y="40884"/>
                  </a:lnTo>
                  <a:lnTo>
                    <a:pt x="9275" y="32300"/>
                  </a:lnTo>
                  <a:cubicBezTo>
                    <a:pt x="9328" y="32043"/>
                    <a:pt x="9551" y="31887"/>
                    <a:pt x="9782" y="31887"/>
                  </a:cubicBezTo>
                  <a:close/>
                  <a:moveTo>
                    <a:pt x="23093" y="31211"/>
                  </a:moveTo>
                  <a:cubicBezTo>
                    <a:pt x="23338" y="31211"/>
                    <a:pt x="23575" y="31386"/>
                    <a:pt x="23607" y="31668"/>
                  </a:cubicBezTo>
                  <a:lnTo>
                    <a:pt x="24757" y="41710"/>
                  </a:lnTo>
                  <a:cubicBezTo>
                    <a:pt x="24794" y="42042"/>
                    <a:pt x="24528" y="42285"/>
                    <a:pt x="24243" y="42285"/>
                  </a:cubicBezTo>
                  <a:cubicBezTo>
                    <a:pt x="24132" y="42285"/>
                    <a:pt x="24018" y="42248"/>
                    <a:pt x="23918" y="42166"/>
                  </a:cubicBezTo>
                  <a:lnTo>
                    <a:pt x="17881" y="37197"/>
                  </a:lnTo>
                  <a:cubicBezTo>
                    <a:pt x="17650" y="37007"/>
                    <a:pt x="17630" y="36659"/>
                    <a:pt x="17838" y="36443"/>
                  </a:cubicBezTo>
                  <a:lnTo>
                    <a:pt x="17836" y="36443"/>
                  </a:lnTo>
                  <a:lnTo>
                    <a:pt x="22726" y="31369"/>
                  </a:lnTo>
                  <a:cubicBezTo>
                    <a:pt x="22831" y="31261"/>
                    <a:pt x="22963" y="31211"/>
                    <a:pt x="23093" y="31211"/>
                  </a:cubicBezTo>
                  <a:close/>
                  <a:moveTo>
                    <a:pt x="16005" y="37041"/>
                  </a:moveTo>
                  <a:cubicBezTo>
                    <a:pt x="16133" y="37041"/>
                    <a:pt x="16262" y="37089"/>
                    <a:pt x="16361" y="37185"/>
                  </a:cubicBezTo>
                  <a:lnTo>
                    <a:pt x="23366" y="43913"/>
                  </a:lnTo>
                  <a:cubicBezTo>
                    <a:pt x="23702" y="44235"/>
                    <a:pt x="23473" y="44799"/>
                    <a:pt x="23013" y="44799"/>
                  </a:cubicBezTo>
                  <a:cubicBezTo>
                    <a:pt x="23008" y="44799"/>
                    <a:pt x="23003" y="44799"/>
                    <a:pt x="22999" y="44798"/>
                  </a:cubicBezTo>
                  <a:cubicBezTo>
                    <a:pt x="19924" y="44719"/>
                    <a:pt x="12340" y="44529"/>
                    <a:pt x="9270" y="44526"/>
                  </a:cubicBezTo>
                  <a:cubicBezTo>
                    <a:pt x="8808" y="44526"/>
                    <a:pt x="8582" y="43961"/>
                    <a:pt x="8916" y="43640"/>
                  </a:cubicBezTo>
                  <a:lnTo>
                    <a:pt x="8914" y="43640"/>
                  </a:lnTo>
                  <a:lnTo>
                    <a:pt x="15648" y="37185"/>
                  </a:lnTo>
                  <a:cubicBezTo>
                    <a:pt x="15748" y="37089"/>
                    <a:pt x="15876" y="37041"/>
                    <a:pt x="16005" y="37041"/>
                  </a:cubicBezTo>
                  <a:close/>
                  <a:moveTo>
                    <a:pt x="28294" y="39219"/>
                  </a:moveTo>
                  <a:cubicBezTo>
                    <a:pt x="28471" y="39219"/>
                    <a:pt x="28650" y="39307"/>
                    <a:pt x="28748" y="39498"/>
                  </a:cubicBezTo>
                  <a:lnTo>
                    <a:pt x="31094" y="44053"/>
                  </a:lnTo>
                  <a:cubicBezTo>
                    <a:pt x="31270" y="44397"/>
                    <a:pt x="31019" y="44803"/>
                    <a:pt x="30638" y="44803"/>
                  </a:cubicBezTo>
                  <a:cubicBezTo>
                    <a:pt x="30632" y="44803"/>
                    <a:pt x="30626" y="44803"/>
                    <a:pt x="30620" y="44803"/>
                  </a:cubicBezTo>
                  <a:cubicBezTo>
                    <a:pt x="29937" y="44781"/>
                    <a:pt x="28977" y="44756"/>
                    <a:pt x="28201" y="44756"/>
                  </a:cubicBezTo>
                  <a:cubicBezTo>
                    <a:pt x="27954" y="44756"/>
                    <a:pt x="27725" y="44758"/>
                    <a:pt x="27530" y="44765"/>
                  </a:cubicBezTo>
                  <a:cubicBezTo>
                    <a:pt x="27526" y="44765"/>
                    <a:pt x="27521" y="44765"/>
                    <a:pt x="27516" y="44765"/>
                  </a:cubicBezTo>
                  <a:cubicBezTo>
                    <a:pt x="27199" y="44765"/>
                    <a:pt x="26955" y="44478"/>
                    <a:pt x="27010" y="44162"/>
                  </a:cubicBezTo>
                  <a:lnTo>
                    <a:pt x="27010" y="44162"/>
                  </a:lnTo>
                  <a:lnTo>
                    <a:pt x="27007" y="44164"/>
                  </a:lnTo>
                  <a:lnTo>
                    <a:pt x="27007" y="44164"/>
                  </a:lnTo>
                  <a:lnTo>
                    <a:pt x="27783" y="39646"/>
                  </a:lnTo>
                  <a:cubicBezTo>
                    <a:pt x="27830" y="39371"/>
                    <a:pt x="28061" y="39219"/>
                    <a:pt x="28294" y="39219"/>
                  </a:cubicBezTo>
                  <a:close/>
                  <a:moveTo>
                    <a:pt x="19741" y="1"/>
                  </a:moveTo>
                  <a:cubicBezTo>
                    <a:pt x="19479" y="1"/>
                    <a:pt x="19259" y="196"/>
                    <a:pt x="19230" y="456"/>
                  </a:cubicBezTo>
                  <a:lnTo>
                    <a:pt x="17742" y="13221"/>
                  </a:lnTo>
                  <a:cubicBezTo>
                    <a:pt x="17711" y="13481"/>
                    <a:pt x="17493" y="13676"/>
                    <a:pt x="17231" y="13676"/>
                  </a:cubicBezTo>
                  <a:lnTo>
                    <a:pt x="11611" y="13676"/>
                  </a:lnTo>
                  <a:cubicBezTo>
                    <a:pt x="11364" y="13676"/>
                    <a:pt x="11150" y="13854"/>
                    <a:pt x="11105" y="14098"/>
                  </a:cubicBezTo>
                  <a:cubicBezTo>
                    <a:pt x="10131" y="19369"/>
                    <a:pt x="333" y="72435"/>
                    <a:pt x="7" y="74682"/>
                  </a:cubicBezTo>
                  <a:cubicBezTo>
                    <a:pt x="0" y="74724"/>
                    <a:pt x="0" y="74767"/>
                    <a:pt x="4" y="74809"/>
                  </a:cubicBezTo>
                  <a:lnTo>
                    <a:pt x="213" y="76839"/>
                  </a:lnTo>
                  <a:cubicBezTo>
                    <a:pt x="245" y="77144"/>
                    <a:pt x="487" y="77301"/>
                    <a:pt x="728" y="77301"/>
                  </a:cubicBezTo>
                  <a:cubicBezTo>
                    <a:pt x="951" y="77301"/>
                    <a:pt x="1174" y="77166"/>
                    <a:pt x="1230" y="76888"/>
                  </a:cubicBezTo>
                  <a:lnTo>
                    <a:pt x="7378" y="46506"/>
                  </a:lnTo>
                  <a:cubicBezTo>
                    <a:pt x="7427" y="46266"/>
                    <a:pt x="7638" y="46094"/>
                    <a:pt x="7882" y="46094"/>
                  </a:cubicBezTo>
                  <a:cubicBezTo>
                    <a:pt x="7890" y="46094"/>
                    <a:pt x="7898" y="46094"/>
                    <a:pt x="7907" y="46095"/>
                  </a:cubicBezTo>
                  <a:lnTo>
                    <a:pt x="23736" y="46849"/>
                  </a:lnTo>
                  <a:cubicBezTo>
                    <a:pt x="23998" y="46861"/>
                    <a:pt x="24208" y="47067"/>
                    <a:pt x="24226" y="47327"/>
                  </a:cubicBezTo>
                  <a:lnTo>
                    <a:pt x="26419" y="79717"/>
                  </a:lnTo>
                  <a:cubicBezTo>
                    <a:pt x="26438" y="79986"/>
                    <a:pt x="26662" y="80196"/>
                    <a:pt x="26933" y="80196"/>
                  </a:cubicBezTo>
                  <a:lnTo>
                    <a:pt x="27896" y="80196"/>
                  </a:lnTo>
                  <a:cubicBezTo>
                    <a:pt x="28193" y="80196"/>
                    <a:pt x="28428" y="79945"/>
                    <a:pt x="28409" y="79649"/>
                  </a:cubicBezTo>
                  <a:lnTo>
                    <a:pt x="26354" y="46619"/>
                  </a:lnTo>
                  <a:cubicBezTo>
                    <a:pt x="26335" y="46322"/>
                    <a:pt x="26570" y="46073"/>
                    <a:pt x="26867" y="46073"/>
                  </a:cubicBezTo>
                  <a:lnTo>
                    <a:pt x="30651" y="46073"/>
                  </a:lnTo>
                  <a:cubicBezTo>
                    <a:pt x="30907" y="46073"/>
                    <a:pt x="31125" y="46262"/>
                    <a:pt x="31160" y="46516"/>
                  </a:cubicBezTo>
                  <a:lnTo>
                    <a:pt x="34440" y="70226"/>
                  </a:lnTo>
                  <a:cubicBezTo>
                    <a:pt x="34477" y="70496"/>
                    <a:pt x="34707" y="70671"/>
                    <a:pt x="34951" y="70671"/>
                  </a:cubicBezTo>
                  <a:cubicBezTo>
                    <a:pt x="35046" y="70671"/>
                    <a:pt x="35144" y="70644"/>
                    <a:pt x="35233" y="70585"/>
                  </a:cubicBezTo>
                  <a:lnTo>
                    <a:pt x="37876" y="68842"/>
                  </a:lnTo>
                  <a:cubicBezTo>
                    <a:pt x="38049" y="68729"/>
                    <a:pt x="38136" y="68521"/>
                    <a:pt x="38098" y="68317"/>
                  </a:cubicBezTo>
                  <a:lnTo>
                    <a:pt x="27727" y="13962"/>
                  </a:lnTo>
                  <a:cubicBezTo>
                    <a:pt x="27682" y="13719"/>
                    <a:pt x="27468" y="13544"/>
                    <a:pt x="27222" y="13544"/>
                  </a:cubicBezTo>
                  <a:lnTo>
                    <a:pt x="21878" y="13544"/>
                  </a:lnTo>
                  <a:cubicBezTo>
                    <a:pt x="21612" y="13544"/>
                    <a:pt x="21388" y="13340"/>
                    <a:pt x="21365" y="13074"/>
                  </a:cubicBezTo>
                  <a:lnTo>
                    <a:pt x="20253" y="471"/>
                  </a:lnTo>
                  <a:cubicBezTo>
                    <a:pt x="20230" y="205"/>
                    <a:pt x="20007" y="1"/>
                    <a:pt x="19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126350" y="3212025"/>
              <a:ext cx="75400" cy="75400"/>
            </a:xfrm>
            <a:custGeom>
              <a:avLst/>
              <a:gdLst/>
              <a:ahLst/>
              <a:cxnLst/>
              <a:rect l="l" t="t" r="r" b="b"/>
              <a:pathLst>
                <a:path w="3016" h="3016" extrusionOk="0">
                  <a:moveTo>
                    <a:pt x="1508" y="1"/>
                  </a:moveTo>
                  <a:cubicBezTo>
                    <a:pt x="675" y="1"/>
                    <a:pt x="1" y="676"/>
                    <a:pt x="1" y="1508"/>
                  </a:cubicBezTo>
                  <a:cubicBezTo>
                    <a:pt x="1" y="2341"/>
                    <a:pt x="675" y="3015"/>
                    <a:pt x="1508" y="3015"/>
                  </a:cubicBezTo>
                  <a:cubicBezTo>
                    <a:pt x="2340" y="3015"/>
                    <a:pt x="3015" y="2341"/>
                    <a:pt x="3015" y="1508"/>
                  </a:cubicBezTo>
                  <a:cubicBezTo>
                    <a:pt x="3015" y="676"/>
                    <a:pt x="2340" y="1"/>
                    <a:pt x="1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666150" y="3142350"/>
              <a:ext cx="471625" cy="191750"/>
            </a:xfrm>
            <a:custGeom>
              <a:avLst/>
              <a:gdLst/>
              <a:ahLst/>
              <a:cxnLst/>
              <a:rect l="l" t="t" r="r" b="b"/>
              <a:pathLst>
                <a:path w="18865" h="7670" extrusionOk="0">
                  <a:moveTo>
                    <a:pt x="1" y="1"/>
                  </a:moveTo>
                  <a:lnTo>
                    <a:pt x="1" y="7670"/>
                  </a:lnTo>
                  <a:lnTo>
                    <a:pt x="7950" y="6749"/>
                  </a:lnTo>
                  <a:lnTo>
                    <a:pt x="9118" y="5267"/>
                  </a:lnTo>
                  <a:lnTo>
                    <a:pt x="18865" y="4692"/>
                  </a:lnTo>
                  <a:lnTo>
                    <a:pt x="18865" y="4144"/>
                  </a:lnTo>
                  <a:lnTo>
                    <a:pt x="9725" y="4295"/>
                  </a:lnTo>
                  <a:lnTo>
                    <a:pt x="7950" y="19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6089600" y="2212047"/>
            <a:ext cx="271846" cy="98266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5399025" y="1814831"/>
            <a:ext cx="452260" cy="200988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004987" y="1771813"/>
            <a:ext cx="151298" cy="85045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20000" y="1507575"/>
            <a:ext cx="35997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"/>
          <p:cNvSpPr/>
          <p:nvPr/>
        </p:nvSpPr>
        <p:spPr>
          <a:xfrm flipH="1"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8111475" y="3791811"/>
            <a:ext cx="354772" cy="472299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8269906" y="4117351"/>
            <a:ext cx="196344" cy="15697"/>
          </a:xfrm>
          <a:custGeom>
            <a:avLst/>
            <a:gdLst/>
            <a:ahLst/>
            <a:cxnLst/>
            <a:rect l="l" t="t" r="r" b="b"/>
            <a:pathLst>
              <a:path w="13609" h="1088" extrusionOk="0">
                <a:moveTo>
                  <a:pt x="0" y="1"/>
                </a:moveTo>
                <a:lnTo>
                  <a:pt x="0" y="1"/>
                </a:lnTo>
                <a:cubicBezTo>
                  <a:pt x="583" y="663"/>
                  <a:pt x="1439" y="1087"/>
                  <a:pt x="2395" y="1087"/>
                </a:cubicBezTo>
                <a:lnTo>
                  <a:pt x="13608" y="1087"/>
                </a:lnTo>
                <a:lnTo>
                  <a:pt x="13608" y="303"/>
                </a:lnTo>
                <a:lnTo>
                  <a:pt x="1351" y="303"/>
                </a:lnTo>
                <a:cubicBezTo>
                  <a:pt x="869" y="303"/>
                  <a:pt x="411" y="194"/>
                  <a:pt x="0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8111475" y="3791811"/>
            <a:ext cx="112578" cy="446820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8436821" y="4014897"/>
            <a:ext cx="309499" cy="412078"/>
          </a:xfrm>
          <a:custGeom>
            <a:avLst/>
            <a:gdLst/>
            <a:ahLst/>
            <a:cxnLst/>
            <a:rect l="l" t="t" r="r" b="b"/>
            <a:pathLst>
              <a:path w="21452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12097" y="28562"/>
                </a:lnTo>
                <a:cubicBezTo>
                  <a:pt x="17265" y="28562"/>
                  <a:pt x="21451" y="24371"/>
                  <a:pt x="21451" y="19203"/>
                </a:cubicBezTo>
                <a:lnTo>
                  <a:pt x="21451" y="3985"/>
                </a:lnTo>
                <a:cubicBezTo>
                  <a:pt x="21451" y="1787"/>
                  <a:pt x="19668" y="1"/>
                  <a:pt x="17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8436821" y="4014897"/>
            <a:ext cx="297870" cy="412078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8396322" y="3703570"/>
            <a:ext cx="139875" cy="1121060"/>
          </a:xfrm>
          <a:custGeom>
            <a:avLst/>
            <a:gdLst/>
            <a:ahLst/>
            <a:cxnLst/>
            <a:rect l="l" t="t" r="r" b="b"/>
            <a:pathLst>
              <a:path w="9695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3285"/>
                </a:lnTo>
                <a:cubicBezTo>
                  <a:pt x="1" y="75722"/>
                  <a:pt x="1977" y="77702"/>
                  <a:pt x="4414" y="77702"/>
                </a:cubicBezTo>
                <a:lnTo>
                  <a:pt x="5278" y="77702"/>
                </a:lnTo>
                <a:cubicBezTo>
                  <a:pt x="7715" y="77702"/>
                  <a:pt x="9694" y="75722"/>
                  <a:pt x="9694" y="73285"/>
                </a:cubicBezTo>
                <a:lnTo>
                  <a:pt x="9694" y="4850"/>
                </a:lnTo>
                <a:cubicBezTo>
                  <a:pt x="9694" y="2174"/>
                  <a:pt x="7522" y="1"/>
                  <a:pt x="48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8396322" y="3703570"/>
            <a:ext cx="124697" cy="1121060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1509375" y="4322160"/>
            <a:ext cx="895568" cy="57268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2"/>
          <p:cNvSpPr txBox="1">
            <a:spLocks noGrp="1"/>
          </p:cNvSpPr>
          <p:nvPr>
            <p:ph type="title" idx="2" hasCustomPrompt="1"/>
          </p:nvPr>
        </p:nvSpPr>
        <p:spPr>
          <a:xfrm>
            <a:off x="717550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718775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3"/>
          </p:nvPr>
        </p:nvSpPr>
        <p:spPr>
          <a:xfrm>
            <a:off x="2673558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title" idx="4" hasCustomPrompt="1"/>
          </p:nvPr>
        </p:nvSpPr>
        <p:spPr>
          <a:xfrm>
            <a:off x="2674783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2"/>
          <p:cNvSpPr txBox="1">
            <a:spLocks noGrp="1"/>
          </p:cNvSpPr>
          <p:nvPr>
            <p:ph type="subTitle" idx="5"/>
          </p:nvPr>
        </p:nvSpPr>
        <p:spPr>
          <a:xfrm>
            <a:off x="2676008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title" idx="6"/>
          </p:nvPr>
        </p:nvSpPr>
        <p:spPr>
          <a:xfrm>
            <a:off x="4630792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title" idx="7" hasCustomPrompt="1"/>
          </p:nvPr>
        </p:nvSpPr>
        <p:spPr>
          <a:xfrm>
            <a:off x="4632017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8"/>
          </p:nvPr>
        </p:nvSpPr>
        <p:spPr>
          <a:xfrm>
            <a:off x="4633242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 idx="9"/>
          </p:nvPr>
        </p:nvSpPr>
        <p:spPr>
          <a:xfrm>
            <a:off x="6588025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 idx="13" hasCustomPrompt="1"/>
          </p:nvPr>
        </p:nvSpPr>
        <p:spPr>
          <a:xfrm>
            <a:off x="6589250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4"/>
          </p:nvPr>
        </p:nvSpPr>
        <p:spPr>
          <a:xfrm>
            <a:off x="6590475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title" idx="15"/>
          </p:nvPr>
        </p:nvSpPr>
        <p:spPr>
          <a:xfrm>
            <a:off x="716308" y="2491550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503175" y="1023822"/>
            <a:ext cx="271847" cy="98266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422612" y="492475"/>
            <a:ext cx="151298" cy="85045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7200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ubTitle" idx="1"/>
          </p:nvPr>
        </p:nvSpPr>
        <p:spPr>
          <a:xfrm>
            <a:off x="720000" y="3240937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 idx="2"/>
          </p:nvPr>
        </p:nvSpPr>
        <p:spPr>
          <a:xfrm>
            <a:off x="34038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3"/>
          </p:nvPr>
        </p:nvSpPr>
        <p:spPr>
          <a:xfrm>
            <a:off x="3403800" y="3240935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 idx="4"/>
          </p:nvPr>
        </p:nvSpPr>
        <p:spPr>
          <a:xfrm>
            <a:off x="60876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5"/>
          </p:nvPr>
        </p:nvSpPr>
        <p:spPr>
          <a:xfrm>
            <a:off x="6087600" y="3240935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953375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953363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2"/>
          </p:nvPr>
        </p:nvSpPr>
        <p:spPr>
          <a:xfrm>
            <a:off x="3652591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3652588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idx="4"/>
          </p:nvPr>
        </p:nvSpPr>
        <p:spPr>
          <a:xfrm>
            <a:off x="953400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953400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6"/>
          </p:nvPr>
        </p:nvSpPr>
        <p:spPr>
          <a:xfrm>
            <a:off x="3652625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7"/>
          </p:nvPr>
        </p:nvSpPr>
        <p:spPr>
          <a:xfrm>
            <a:off x="3652625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8"/>
          </p:nvPr>
        </p:nvSpPr>
        <p:spPr>
          <a:xfrm>
            <a:off x="6351956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9"/>
          </p:nvPr>
        </p:nvSpPr>
        <p:spPr>
          <a:xfrm>
            <a:off x="6351962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13"/>
          </p:nvPr>
        </p:nvSpPr>
        <p:spPr>
          <a:xfrm>
            <a:off x="6352000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14"/>
          </p:nvPr>
        </p:nvSpPr>
        <p:spPr>
          <a:xfrm>
            <a:off x="6351999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63" r:id="rId8"/>
    <p:sldLayoutId id="2147483665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subTitle" idx="1"/>
          </p:nvPr>
        </p:nvSpPr>
        <p:spPr>
          <a:xfrm>
            <a:off x="2243750" y="3615188"/>
            <a:ext cx="46923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윤우영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김강휘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김지호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0" name="Google Shape;380;p26"/>
          <p:cNvSpPr txBox="1">
            <a:spLocks noGrp="1"/>
          </p:cNvSpPr>
          <p:nvPr>
            <p:ph type="ctrTitle"/>
          </p:nvPr>
        </p:nvSpPr>
        <p:spPr>
          <a:xfrm>
            <a:off x="1585100" y="1306825"/>
            <a:ext cx="6022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dirty="0"/>
              <a:t>SURVIL</a:t>
            </a:r>
            <a:endParaRPr sz="1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설명 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랜덤한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이벤트를 넣어 좀 더 다양하고 신선한 플레이를 할 수 있게 한다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모래폭풍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모래폭풍은 지형변화를 일으키고 마을 외부의 이벤트를 재배치 및 초기화 시킨다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정찰 임무를 보내면 도착한 마을에서 랜덤 이벤트가 발생함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확보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우호적 </a:t>
            </a:r>
            <a:r>
              <a:rPr lang="en-US" altLang="ko-Kore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or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호전적 시민 발견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몇몇 이벤트에는 선택지가 존재하고 선택지에 따라서 </a:t>
            </a:r>
            <a:r>
              <a:rPr lang="ko-KR" altLang="en-US" sz="18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패널티나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이점이 부여 된다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0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DDB0A2-E7A0-1BF6-9D73-4702CA6C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7" y="1252245"/>
            <a:ext cx="5702125" cy="32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5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420495" y="1698284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420494" y="1853438"/>
            <a:ext cx="3777321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태양열에 의한 온도 증가를 태양의 위치</a:t>
            </a:r>
            <a:r>
              <a:rPr lang="en-US" altLang="ko-KR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지형</a:t>
            </a:r>
            <a:r>
              <a:rPr lang="en-US" altLang="ko-KR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비열효과를 고려하여 구현하였다</a:t>
            </a:r>
            <a:r>
              <a:rPr lang="en-US" altLang="ko-KR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/>
            <a:endParaRPr lang="en-US" altLang="ko-KR" sz="1600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온도 관리가 게임의 중요한 컨텐츠 </a:t>
            </a:r>
            <a:r>
              <a:rPr lang="ko-KR" altLang="en-US" sz="1600" u="none" strike="noStrike" dirty="0" err="1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이미로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쉽게 오브젝트들의 온도를 보기 위해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 모드를 추가할 계획이다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US" sz="1200"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F74242-FCC3-02A7-63D0-F87F6A1E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833" y="172744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3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262500" y="1870711"/>
            <a:ext cx="3907331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Line Tracer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 확인중인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Landscape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Decal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배치시켜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계산 된 각도로부터 나온 온도 값에 해당하는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Material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Decal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넣고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Landscape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비추게 한다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Decal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색상도 매 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Tick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마다 업데이트 된다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200"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2B6127-6687-4C69-A4C8-AED4CC3E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50" y="1681919"/>
            <a:ext cx="4581656" cy="26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92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지형 변화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518522" y="1888952"/>
            <a:ext cx="3395288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시시각각 모래 언덕의 위치가 변화하는 사막지대를 사실적으로 묘사하기 위해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지형변화 기술을 추가할 계획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C2148D-E936-CA68-EFFF-BC3A5404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37" y="1541035"/>
            <a:ext cx="4472869" cy="29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26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지형 변화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445826" y="1957344"/>
            <a:ext cx="3913811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바람과 물의 영향으로 실시간으로 랜덤하게 변화하는 지형 구현</a:t>
            </a:r>
            <a:r>
              <a:rPr lang="en-US" altLang="ko-KR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0" i="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언리얼은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런타임 중 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랜드스케이프의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변화를 지원하지 않기 때문에 변화 가능한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랜드스케이프의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역할을 할 수 있는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액터를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생성해서 구현한다</a:t>
            </a:r>
            <a:r>
              <a:rPr lang="en-US" altLang="ko-KR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C2148D-E936-CA68-EFFF-BC3A5404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37" y="1541035"/>
            <a:ext cx="4472869" cy="29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2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</a:t>
            </a:r>
            <a:r>
              <a:rPr lang="en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게임과의</a:t>
            </a:r>
            <a:r>
              <a:rPr lang="en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058150" y="1806150"/>
            <a:ext cx="3154200" cy="23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4238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유사성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423800" y="2810107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건설 경영 시뮬레이션 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ore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RTS(Real-Time Strategy) </a:t>
            </a: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9700" indent="0" algn="l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생존이 게임 승리 조건이다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713000" y="1806150"/>
            <a:ext cx="3154200" cy="2369400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0787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5078700" y="2810100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지형이 변화한다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9700" indent="0" algn="l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 운영 게임이 아닌 멀티플레이 게임이다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FDDE7-25E4-96EE-AC75-115701FFBFBD}"/>
              </a:ext>
            </a:extLst>
          </p:cNvPr>
          <p:cNvSpPr txBox="1"/>
          <p:nvPr/>
        </p:nvSpPr>
        <p:spPr>
          <a:xfrm>
            <a:off x="3476210" y="1124612"/>
            <a:ext cx="236151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ore-KR" sz="280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FrostPunk</a:t>
            </a:r>
            <a:endParaRPr lang="en-US" altLang="ko-Kore-KR" sz="28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ore-KR" altLang="en-US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74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en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43A775-B110-51CF-76F2-7223A20C4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74379"/>
              </p:ext>
            </p:extLst>
          </p:nvPr>
        </p:nvGraphicFramePr>
        <p:xfrm>
          <a:off x="355256" y="1183692"/>
          <a:ext cx="8477250" cy="2957162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167808523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98075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4257981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382026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5315054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488548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453425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51327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32145099"/>
                    </a:ext>
                  </a:extLst>
                </a:gridCol>
              </a:tblGrid>
              <a:tr h="2736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목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187746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세부기획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9574"/>
                  </a:ext>
                </a:extLst>
              </a:tr>
              <a:tr h="3387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지형변화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94347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열화상 카메라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718152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95580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그래픽 구현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043915"/>
                  </a:ext>
                </a:extLst>
              </a:tr>
              <a:tr h="36296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로직 구현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086418"/>
                  </a:ext>
                </a:extLst>
              </a:tr>
              <a:tr h="3387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395061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버그수정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4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3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 txBox="1">
            <a:spLocks noGrp="1"/>
          </p:cNvSpPr>
          <p:nvPr>
            <p:ph type="title"/>
          </p:nvPr>
        </p:nvSpPr>
        <p:spPr>
          <a:xfrm>
            <a:off x="953375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윤우영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" name="Google Shape;615;p35"/>
          <p:cNvSpPr txBox="1">
            <a:spLocks noGrp="1"/>
          </p:cNvSpPr>
          <p:nvPr>
            <p:ph type="subTitle" idx="1"/>
          </p:nvPr>
        </p:nvSpPr>
        <p:spPr>
          <a:xfrm>
            <a:off x="661238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6" name="Google Shape;616;p35"/>
          <p:cNvSpPr txBox="1">
            <a:spLocks noGrp="1"/>
          </p:cNvSpPr>
          <p:nvPr>
            <p:ph type="title" idx="2"/>
          </p:nvPr>
        </p:nvSpPr>
        <p:spPr>
          <a:xfrm>
            <a:off x="3652591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김강휘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7" name="Google Shape;617;p35"/>
          <p:cNvSpPr txBox="1">
            <a:spLocks noGrp="1"/>
          </p:cNvSpPr>
          <p:nvPr>
            <p:ph type="subTitle" idx="3"/>
          </p:nvPr>
        </p:nvSpPr>
        <p:spPr>
          <a:xfrm>
            <a:off x="3360463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2" name="Google Shape;622;p35"/>
          <p:cNvSpPr txBox="1">
            <a:spLocks noGrp="1"/>
          </p:cNvSpPr>
          <p:nvPr>
            <p:ph type="title" idx="8"/>
          </p:nvPr>
        </p:nvSpPr>
        <p:spPr>
          <a:xfrm>
            <a:off x="6351956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호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9"/>
          </p:nvPr>
        </p:nvSpPr>
        <p:spPr>
          <a:xfrm>
            <a:off x="6059837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44" name="Google Shape;644;p35"/>
          <p:cNvGrpSpPr/>
          <p:nvPr/>
        </p:nvGrpSpPr>
        <p:grpSpPr>
          <a:xfrm>
            <a:off x="4512892" y="2104597"/>
            <a:ext cx="331895" cy="359311"/>
            <a:chOff x="1332009" y="1499935"/>
            <a:chExt cx="331895" cy="359311"/>
          </a:xfrm>
        </p:grpSpPr>
        <p:sp>
          <p:nvSpPr>
            <p:cNvPr id="645" name="Google Shape;645;p35"/>
            <p:cNvSpPr/>
            <p:nvPr/>
          </p:nvSpPr>
          <p:spPr>
            <a:xfrm>
              <a:off x="1435414" y="1570451"/>
              <a:ext cx="28515" cy="79210"/>
            </a:xfrm>
            <a:custGeom>
              <a:avLst/>
              <a:gdLst/>
              <a:ahLst/>
              <a:cxnLst/>
              <a:rect l="l" t="t" r="r" b="b"/>
              <a:pathLst>
                <a:path w="1089" h="3025" extrusionOk="0">
                  <a:moveTo>
                    <a:pt x="545" y="1"/>
                  </a:moveTo>
                  <a:cubicBezTo>
                    <a:pt x="273" y="1"/>
                    <a:pt x="1" y="182"/>
                    <a:pt x="1" y="544"/>
                  </a:cubicBezTo>
                  <a:lnTo>
                    <a:pt x="1" y="3025"/>
                  </a:lnTo>
                  <a:lnTo>
                    <a:pt x="1088" y="3025"/>
                  </a:lnTo>
                  <a:lnTo>
                    <a:pt x="1088" y="544"/>
                  </a:lnTo>
                  <a:cubicBezTo>
                    <a:pt x="1088" y="182"/>
                    <a:pt x="816" y="1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435414" y="1627665"/>
              <a:ext cx="28515" cy="21995"/>
            </a:xfrm>
            <a:custGeom>
              <a:avLst/>
              <a:gdLst/>
              <a:ahLst/>
              <a:cxnLst/>
              <a:rect l="l" t="t" r="r" b="b"/>
              <a:pathLst>
                <a:path w="1089" h="840" extrusionOk="0">
                  <a:moveTo>
                    <a:pt x="1" y="0"/>
                  </a:moveTo>
                  <a:lnTo>
                    <a:pt x="1" y="840"/>
                  </a:lnTo>
                  <a:lnTo>
                    <a:pt x="1088" y="84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350496" y="1570451"/>
              <a:ext cx="28254" cy="79210"/>
            </a:xfrm>
            <a:custGeom>
              <a:avLst/>
              <a:gdLst/>
              <a:ahLst/>
              <a:cxnLst/>
              <a:rect l="l" t="t" r="r" b="b"/>
              <a:pathLst>
                <a:path w="1079" h="3025" extrusionOk="0">
                  <a:moveTo>
                    <a:pt x="539" y="1"/>
                  </a:moveTo>
                  <a:cubicBezTo>
                    <a:pt x="270" y="1"/>
                    <a:pt x="0" y="182"/>
                    <a:pt x="0" y="544"/>
                  </a:cubicBezTo>
                  <a:lnTo>
                    <a:pt x="0" y="3025"/>
                  </a:lnTo>
                  <a:lnTo>
                    <a:pt x="1078" y="3025"/>
                  </a:lnTo>
                  <a:lnTo>
                    <a:pt x="1078" y="544"/>
                  </a:lnTo>
                  <a:cubicBezTo>
                    <a:pt x="1078" y="182"/>
                    <a:pt x="809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350496" y="1627665"/>
              <a:ext cx="28254" cy="21995"/>
            </a:xfrm>
            <a:custGeom>
              <a:avLst/>
              <a:gdLst/>
              <a:ahLst/>
              <a:cxnLst/>
              <a:rect l="l" t="t" r="r" b="b"/>
              <a:pathLst>
                <a:path w="1079" h="840" extrusionOk="0">
                  <a:moveTo>
                    <a:pt x="0" y="0"/>
                  </a:moveTo>
                  <a:lnTo>
                    <a:pt x="0" y="840"/>
                  </a:lnTo>
                  <a:lnTo>
                    <a:pt x="1078" y="84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392706" y="1791531"/>
              <a:ext cx="28751" cy="67714"/>
            </a:xfrm>
            <a:custGeom>
              <a:avLst/>
              <a:gdLst/>
              <a:ahLst/>
              <a:cxnLst/>
              <a:rect l="l" t="t" r="r" b="b"/>
              <a:pathLst>
                <a:path w="1098" h="2586" extrusionOk="0">
                  <a:moveTo>
                    <a:pt x="0" y="1"/>
                  </a:moveTo>
                  <a:lnTo>
                    <a:pt x="0" y="2366"/>
                  </a:lnTo>
                  <a:cubicBezTo>
                    <a:pt x="0" y="2490"/>
                    <a:pt x="105" y="2586"/>
                    <a:pt x="229" y="2586"/>
                  </a:cubicBezTo>
                  <a:lnTo>
                    <a:pt x="869" y="2586"/>
                  </a:lnTo>
                  <a:cubicBezTo>
                    <a:pt x="993" y="2586"/>
                    <a:pt x="1098" y="2490"/>
                    <a:pt x="1098" y="2366"/>
                  </a:cubicBezTo>
                  <a:lnTo>
                    <a:pt x="1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392942" y="1791531"/>
              <a:ext cx="28515" cy="22519"/>
            </a:xfrm>
            <a:custGeom>
              <a:avLst/>
              <a:gdLst/>
              <a:ahLst/>
              <a:cxnLst/>
              <a:rect l="l" t="t" r="r" b="b"/>
              <a:pathLst>
                <a:path w="1089" h="860" extrusionOk="0">
                  <a:moveTo>
                    <a:pt x="1" y="1"/>
                  </a:moveTo>
                  <a:lnTo>
                    <a:pt x="1" y="859"/>
                  </a:lnTo>
                  <a:lnTo>
                    <a:pt x="1089" y="859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386448" y="1765294"/>
              <a:ext cx="41503" cy="33255"/>
            </a:xfrm>
            <a:custGeom>
              <a:avLst/>
              <a:gdLst/>
              <a:ahLst/>
              <a:cxnLst/>
              <a:rect l="l" t="t" r="r" b="b"/>
              <a:pathLst>
                <a:path w="1585" h="1270" extrusionOk="0">
                  <a:moveTo>
                    <a:pt x="1" y="1"/>
                  </a:moveTo>
                  <a:lnTo>
                    <a:pt x="1" y="1041"/>
                  </a:lnTo>
                  <a:cubicBezTo>
                    <a:pt x="1" y="1165"/>
                    <a:pt x="106" y="1270"/>
                    <a:pt x="230" y="1270"/>
                  </a:cubicBezTo>
                  <a:lnTo>
                    <a:pt x="1356" y="1270"/>
                  </a:lnTo>
                  <a:cubicBezTo>
                    <a:pt x="1480" y="1270"/>
                    <a:pt x="1585" y="1165"/>
                    <a:pt x="1585" y="1041"/>
                  </a:cubicBezTo>
                  <a:lnTo>
                    <a:pt x="15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411428" y="1765294"/>
              <a:ext cx="16287" cy="33255"/>
            </a:xfrm>
            <a:custGeom>
              <a:avLst/>
              <a:gdLst/>
              <a:ahLst/>
              <a:cxnLst/>
              <a:rect l="l" t="t" r="r" b="b"/>
              <a:pathLst>
                <a:path w="622" h="1270" extrusionOk="0">
                  <a:moveTo>
                    <a:pt x="1" y="1"/>
                  </a:moveTo>
                  <a:lnTo>
                    <a:pt x="1" y="1270"/>
                  </a:lnTo>
                  <a:lnTo>
                    <a:pt x="402" y="1270"/>
                  </a:lnTo>
                  <a:cubicBezTo>
                    <a:pt x="526" y="1270"/>
                    <a:pt x="621" y="1165"/>
                    <a:pt x="621" y="1041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381473" y="1738585"/>
              <a:ext cx="51480" cy="33517"/>
            </a:xfrm>
            <a:custGeom>
              <a:avLst/>
              <a:gdLst/>
              <a:ahLst/>
              <a:cxnLst/>
              <a:rect l="l" t="t" r="r" b="b"/>
              <a:pathLst>
                <a:path w="1966" h="1280" extrusionOk="0">
                  <a:moveTo>
                    <a:pt x="0" y="0"/>
                  </a:moveTo>
                  <a:lnTo>
                    <a:pt x="0" y="1059"/>
                  </a:lnTo>
                  <a:cubicBezTo>
                    <a:pt x="0" y="1183"/>
                    <a:pt x="96" y="1278"/>
                    <a:pt x="220" y="1278"/>
                  </a:cubicBezTo>
                  <a:lnTo>
                    <a:pt x="1746" y="1278"/>
                  </a:lnTo>
                  <a:cubicBezTo>
                    <a:pt x="1751" y="1279"/>
                    <a:pt x="1756" y="1279"/>
                    <a:pt x="1762" y="1279"/>
                  </a:cubicBezTo>
                  <a:cubicBezTo>
                    <a:pt x="1878" y="1279"/>
                    <a:pt x="1965" y="1178"/>
                    <a:pt x="1965" y="1059"/>
                  </a:cubicBezTo>
                  <a:lnTo>
                    <a:pt x="1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411428" y="1738585"/>
              <a:ext cx="21524" cy="33517"/>
            </a:xfrm>
            <a:custGeom>
              <a:avLst/>
              <a:gdLst/>
              <a:ahLst/>
              <a:cxnLst/>
              <a:rect l="l" t="t" r="r" b="b"/>
              <a:pathLst>
                <a:path w="822" h="1280" extrusionOk="0">
                  <a:moveTo>
                    <a:pt x="1" y="0"/>
                  </a:moveTo>
                  <a:lnTo>
                    <a:pt x="1" y="1278"/>
                  </a:lnTo>
                  <a:lnTo>
                    <a:pt x="592" y="1278"/>
                  </a:lnTo>
                  <a:cubicBezTo>
                    <a:pt x="598" y="1279"/>
                    <a:pt x="603" y="1279"/>
                    <a:pt x="608" y="1279"/>
                  </a:cubicBezTo>
                  <a:cubicBezTo>
                    <a:pt x="725" y="1279"/>
                    <a:pt x="821" y="1178"/>
                    <a:pt x="821" y="1059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1339001" y="1668619"/>
              <a:ext cx="136162" cy="77220"/>
            </a:xfrm>
            <a:custGeom>
              <a:avLst/>
              <a:gdLst/>
              <a:ahLst/>
              <a:cxnLst/>
              <a:rect l="l" t="t" r="r" b="b"/>
              <a:pathLst>
                <a:path w="5200" h="2949" extrusionOk="0">
                  <a:moveTo>
                    <a:pt x="0" y="1"/>
                  </a:moveTo>
                  <a:lnTo>
                    <a:pt x="0" y="888"/>
                  </a:lnTo>
                  <a:cubicBezTo>
                    <a:pt x="0" y="936"/>
                    <a:pt x="19" y="984"/>
                    <a:pt x="48" y="1031"/>
                  </a:cubicBezTo>
                  <a:lnTo>
                    <a:pt x="1613" y="2949"/>
                  </a:lnTo>
                  <a:lnTo>
                    <a:pt x="3587" y="2949"/>
                  </a:lnTo>
                  <a:lnTo>
                    <a:pt x="5152" y="1022"/>
                  </a:lnTo>
                  <a:cubicBezTo>
                    <a:pt x="5181" y="984"/>
                    <a:pt x="5200" y="936"/>
                    <a:pt x="5200" y="888"/>
                  </a:cubicBezTo>
                  <a:lnTo>
                    <a:pt x="5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411428" y="1668619"/>
              <a:ext cx="63996" cy="77220"/>
            </a:xfrm>
            <a:custGeom>
              <a:avLst/>
              <a:gdLst/>
              <a:ahLst/>
              <a:cxnLst/>
              <a:rect l="l" t="t" r="r" b="b"/>
              <a:pathLst>
                <a:path w="2444" h="2949" extrusionOk="0">
                  <a:moveTo>
                    <a:pt x="1737" y="1"/>
                  </a:moveTo>
                  <a:lnTo>
                    <a:pt x="1737" y="793"/>
                  </a:lnTo>
                  <a:lnTo>
                    <a:pt x="1" y="2949"/>
                  </a:lnTo>
                  <a:lnTo>
                    <a:pt x="831" y="2949"/>
                  </a:lnTo>
                  <a:lnTo>
                    <a:pt x="2395" y="1022"/>
                  </a:lnTo>
                  <a:cubicBezTo>
                    <a:pt x="2424" y="984"/>
                    <a:pt x="2443" y="936"/>
                    <a:pt x="2443" y="888"/>
                  </a:cubicBezTo>
                  <a:lnTo>
                    <a:pt x="2443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332009" y="1640889"/>
              <a:ext cx="150145" cy="27756"/>
            </a:xfrm>
            <a:custGeom>
              <a:avLst/>
              <a:gdLst/>
              <a:ahLst/>
              <a:cxnLst/>
              <a:rect l="l" t="t" r="r" b="b"/>
              <a:pathLst>
                <a:path w="5734" h="1060" extrusionOk="0">
                  <a:moveTo>
                    <a:pt x="205" y="0"/>
                  </a:moveTo>
                  <a:cubicBezTo>
                    <a:pt x="96" y="0"/>
                    <a:pt x="0" y="102"/>
                    <a:pt x="0" y="220"/>
                  </a:cubicBezTo>
                  <a:lnTo>
                    <a:pt x="0" y="831"/>
                  </a:lnTo>
                  <a:cubicBezTo>
                    <a:pt x="0" y="955"/>
                    <a:pt x="105" y="1060"/>
                    <a:pt x="220" y="1060"/>
                  </a:cubicBezTo>
                  <a:lnTo>
                    <a:pt x="5514" y="1060"/>
                  </a:lnTo>
                  <a:cubicBezTo>
                    <a:pt x="5638" y="1060"/>
                    <a:pt x="5734" y="955"/>
                    <a:pt x="5734" y="831"/>
                  </a:cubicBezTo>
                  <a:lnTo>
                    <a:pt x="5734" y="220"/>
                  </a:lnTo>
                  <a:cubicBezTo>
                    <a:pt x="5734" y="102"/>
                    <a:pt x="5646" y="0"/>
                    <a:pt x="5530" y="0"/>
                  </a:cubicBezTo>
                  <a:cubicBezTo>
                    <a:pt x="5525" y="0"/>
                    <a:pt x="5520" y="1"/>
                    <a:pt x="5514" y="1"/>
                  </a:cubicBezTo>
                  <a:lnTo>
                    <a:pt x="220" y="1"/>
                  </a:lnTo>
                  <a:cubicBezTo>
                    <a:pt x="215" y="1"/>
                    <a:pt x="210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461651" y="1640889"/>
              <a:ext cx="20503" cy="27756"/>
            </a:xfrm>
            <a:custGeom>
              <a:avLst/>
              <a:gdLst/>
              <a:ahLst/>
              <a:cxnLst/>
              <a:rect l="l" t="t" r="r" b="b"/>
              <a:pathLst>
                <a:path w="783" h="1060" extrusionOk="0">
                  <a:moveTo>
                    <a:pt x="579" y="0"/>
                  </a:moveTo>
                  <a:cubicBezTo>
                    <a:pt x="574" y="0"/>
                    <a:pt x="569" y="1"/>
                    <a:pt x="563" y="1"/>
                  </a:cubicBezTo>
                  <a:lnTo>
                    <a:pt x="0" y="1"/>
                  </a:lnTo>
                  <a:lnTo>
                    <a:pt x="0" y="1060"/>
                  </a:lnTo>
                  <a:lnTo>
                    <a:pt x="563" y="1060"/>
                  </a:lnTo>
                  <a:cubicBezTo>
                    <a:pt x="687" y="1060"/>
                    <a:pt x="783" y="955"/>
                    <a:pt x="783" y="840"/>
                  </a:cubicBezTo>
                  <a:lnTo>
                    <a:pt x="783" y="220"/>
                  </a:lnTo>
                  <a:cubicBezTo>
                    <a:pt x="783" y="102"/>
                    <a:pt x="695" y="0"/>
                    <a:pt x="579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467386" y="1499935"/>
              <a:ext cx="196518" cy="165725"/>
            </a:xfrm>
            <a:custGeom>
              <a:avLst/>
              <a:gdLst/>
              <a:ahLst/>
              <a:cxnLst/>
              <a:rect l="l" t="t" r="r" b="b"/>
              <a:pathLst>
                <a:path w="7505" h="6329" extrusionOk="0">
                  <a:moveTo>
                    <a:pt x="3779" y="1"/>
                  </a:moveTo>
                  <a:cubicBezTo>
                    <a:pt x="3738" y="1"/>
                    <a:pt x="3697" y="2"/>
                    <a:pt x="3655" y="3"/>
                  </a:cubicBezTo>
                  <a:cubicBezTo>
                    <a:pt x="1270" y="108"/>
                    <a:pt x="1" y="2865"/>
                    <a:pt x="1489" y="4735"/>
                  </a:cubicBezTo>
                  <a:lnTo>
                    <a:pt x="1413" y="6099"/>
                  </a:lnTo>
                  <a:cubicBezTo>
                    <a:pt x="1413" y="6229"/>
                    <a:pt x="1523" y="6329"/>
                    <a:pt x="1640" y="6329"/>
                  </a:cubicBezTo>
                  <a:cubicBezTo>
                    <a:pt x="1670" y="6329"/>
                    <a:pt x="1699" y="6323"/>
                    <a:pt x="1728" y="6309"/>
                  </a:cubicBezTo>
                  <a:lnTo>
                    <a:pt x="2968" y="5737"/>
                  </a:lnTo>
                  <a:cubicBezTo>
                    <a:pt x="3234" y="5814"/>
                    <a:pt x="3504" y="5851"/>
                    <a:pt x="3771" y="5851"/>
                  </a:cubicBezTo>
                  <a:cubicBezTo>
                    <a:pt x="4730" y="5851"/>
                    <a:pt x="5650" y="5373"/>
                    <a:pt x="6202" y="4544"/>
                  </a:cubicBezTo>
                  <a:cubicBezTo>
                    <a:pt x="7505" y="2595"/>
                    <a:pt x="6091" y="1"/>
                    <a:pt x="3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369873" y="1679852"/>
              <a:ext cx="74653" cy="11050"/>
            </a:xfrm>
            <a:custGeom>
              <a:avLst/>
              <a:gdLst/>
              <a:ahLst/>
              <a:cxnLst/>
              <a:rect l="l" t="t" r="r" b="b"/>
              <a:pathLst>
                <a:path w="2851" h="422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4" y="421"/>
                    <a:pt x="291" y="421"/>
                  </a:cubicBezTo>
                  <a:lnTo>
                    <a:pt x="2551" y="421"/>
                  </a:lnTo>
                  <a:cubicBezTo>
                    <a:pt x="2558" y="421"/>
                    <a:pt x="2564" y="422"/>
                    <a:pt x="2570" y="422"/>
                  </a:cubicBezTo>
                  <a:cubicBezTo>
                    <a:pt x="2851" y="422"/>
                    <a:pt x="2851" y="1"/>
                    <a:pt x="2570" y="1"/>
                  </a:cubicBezTo>
                  <a:cubicBezTo>
                    <a:pt x="2564" y="1"/>
                    <a:pt x="2558" y="1"/>
                    <a:pt x="2551" y="1"/>
                  </a:cubicBezTo>
                  <a:lnTo>
                    <a:pt x="291" y="1"/>
                  </a:lnTo>
                  <a:cubicBezTo>
                    <a:pt x="284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533346" y="1524496"/>
              <a:ext cx="60487" cy="92459"/>
            </a:xfrm>
            <a:custGeom>
              <a:avLst/>
              <a:gdLst/>
              <a:ahLst/>
              <a:cxnLst/>
              <a:rect l="l" t="t" r="r" b="b"/>
              <a:pathLst>
                <a:path w="2310" h="3531" extrusionOk="0">
                  <a:moveTo>
                    <a:pt x="1136" y="0"/>
                  </a:moveTo>
                  <a:cubicBezTo>
                    <a:pt x="1088" y="0"/>
                    <a:pt x="1050" y="29"/>
                    <a:pt x="1031" y="67"/>
                  </a:cubicBezTo>
                  <a:lnTo>
                    <a:pt x="39" y="1822"/>
                  </a:lnTo>
                  <a:cubicBezTo>
                    <a:pt x="0" y="1899"/>
                    <a:pt x="48" y="1994"/>
                    <a:pt x="144" y="1994"/>
                  </a:cubicBezTo>
                  <a:lnTo>
                    <a:pt x="1021" y="1994"/>
                  </a:lnTo>
                  <a:lnTo>
                    <a:pt x="401" y="3377"/>
                  </a:lnTo>
                  <a:cubicBezTo>
                    <a:pt x="373" y="3462"/>
                    <a:pt x="443" y="3531"/>
                    <a:pt x="516" y="3531"/>
                  </a:cubicBezTo>
                  <a:cubicBezTo>
                    <a:pt x="543" y="3531"/>
                    <a:pt x="569" y="3522"/>
                    <a:pt x="592" y="3502"/>
                  </a:cubicBezTo>
                  <a:lnTo>
                    <a:pt x="2252" y="1498"/>
                  </a:lnTo>
                  <a:cubicBezTo>
                    <a:pt x="2309" y="1422"/>
                    <a:pt x="2261" y="1317"/>
                    <a:pt x="2166" y="1307"/>
                  </a:cubicBezTo>
                  <a:lnTo>
                    <a:pt x="1183" y="1307"/>
                  </a:lnTo>
                  <a:lnTo>
                    <a:pt x="2032" y="191"/>
                  </a:lnTo>
                  <a:cubicBezTo>
                    <a:pt x="2080" y="115"/>
                    <a:pt x="2032" y="10"/>
                    <a:pt x="1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7087007" y="2115352"/>
            <a:ext cx="368502" cy="343521"/>
            <a:chOff x="3534508" y="1508000"/>
            <a:chExt cx="368502" cy="343521"/>
          </a:xfrm>
        </p:grpSpPr>
        <p:sp>
          <p:nvSpPr>
            <p:cNvPr id="675" name="Google Shape;675;p35"/>
            <p:cNvSpPr/>
            <p:nvPr/>
          </p:nvSpPr>
          <p:spPr>
            <a:xfrm>
              <a:off x="3591984" y="175432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1746" h="1746" extrusionOk="0">
                  <a:moveTo>
                    <a:pt x="220" y="0"/>
                  </a:moveTo>
                  <a:cubicBezTo>
                    <a:pt x="96" y="0"/>
                    <a:pt x="0" y="95"/>
                    <a:pt x="0" y="219"/>
                  </a:cubicBezTo>
                  <a:lnTo>
                    <a:pt x="0" y="1526"/>
                  </a:lnTo>
                  <a:cubicBezTo>
                    <a:pt x="0" y="1650"/>
                    <a:pt x="96" y="1746"/>
                    <a:pt x="220" y="1746"/>
                  </a:cubicBezTo>
                  <a:lnTo>
                    <a:pt x="1527" y="1746"/>
                  </a:lnTo>
                  <a:cubicBezTo>
                    <a:pt x="1651" y="1746"/>
                    <a:pt x="1746" y="1650"/>
                    <a:pt x="1746" y="1526"/>
                  </a:cubicBezTo>
                  <a:lnTo>
                    <a:pt x="1746" y="219"/>
                  </a:lnTo>
                  <a:cubicBezTo>
                    <a:pt x="1746" y="95"/>
                    <a:pt x="1651" y="0"/>
                    <a:pt x="1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742600" y="1633897"/>
              <a:ext cx="106940" cy="91805"/>
            </a:xfrm>
            <a:custGeom>
              <a:avLst/>
              <a:gdLst/>
              <a:ahLst/>
              <a:cxnLst/>
              <a:rect l="l" t="t" r="r" b="b"/>
              <a:pathLst>
                <a:path w="4084" h="3506" extrusionOk="0">
                  <a:moveTo>
                    <a:pt x="2338" y="1"/>
                  </a:moveTo>
                  <a:cubicBezTo>
                    <a:pt x="773" y="1"/>
                    <a:pt x="1" y="1890"/>
                    <a:pt x="1098" y="2987"/>
                  </a:cubicBezTo>
                  <a:cubicBezTo>
                    <a:pt x="1456" y="3345"/>
                    <a:pt x="1896" y="3506"/>
                    <a:pt x="2326" y="3506"/>
                  </a:cubicBezTo>
                  <a:cubicBezTo>
                    <a:pt x="3225" y="3506"/>
                    <a:pt x="4084" y="2807"/>
                    <a:pt x="4084" y="1756"/>
                  </a:cubicBezTo>
                  <a:cubicBezTo>
                    <a:pt x="4084" y="793"/>
                    <a:pt x="3302" y="10"/>
                    <a:pt x="2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753336" y="1671132"/>
              <a:ext cx="100969" cy="54465"/>
            </a:xfrm>
            <a:custGeom>
              <a:avLst/>
              <a:gdLst/>
              <a:ahLst/>
              <a:cxnLst/>
              <a:rect l="l" t="t" r="r" b="b"/>
              <a:pathLst>
                <a:path w="3856" h="2080" extrusionOk="0">
                  <a:moveTo>
                    <a:pt x="211" y="0"/>
                  </a:moveTo>
                  <a:cubicBezTo>
                    <a:pt x="1" y="1078"/>
                    <a:pt x="821" y="2080"/>
                    <a:pt x="1928" y="2080"/>
                  </a:cubicBezTo>
                  <a:cubicBezTo>
                    <a:pt x="3025" y="2080"/>
                    <a:pt x="3855" y="1078"/>
                    <a:pt x="3645" y="0"/>
                  </a:cubicBezTo>
                  <a:lnTo>
                    <a:pt x="3645" y="0"/>
                  </a:lnTo>
                  <a:cubicBezTo>
                    <a:pt x="3483" y="830"/>
                    <a:pt x="2768" y="1422"/>
                    <a:pt x="1928" y="1422"/>
                  </a:cubicBezTo>
                  <a:cubicBezTo>
                    <a:pt x="1088" y="1422"/>
                    <a:pt x="363" y="83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3620447" y="1530990"/>
              <a:ext cx="154649" cy="297645"/>
            </a:xfrm>
            <a:custGeom>
              <a:avLst/>
              <a:gdLst/>
              <a:ahLst/>
              <a:cxnLst/>
              <a:rect l="l" t="t" r="r" b="b"/>
              <a:pathLst>
                <a:path w="5906" h="11367" extrusionOk="0">
                  <a:moveTo>
                    <a:pt x="5681" y="1"/>
                  </a:moveTo>
                  <a:cubicBezTo>
                    <a:pt x="5608" y="1"/>
                    <a:pt x="5542" y="38"/>
                    <a:pt x="5505" y="105"/>
                  </a:cubicBezTo>
                  <a:cubicBezTo>
                    <a:pt x="5085" y="773"/>
                    <a:pt x="4589" y="1384"/>
                    <a:pt x="4027" y="1927"/>
                  </a:cubicBezTo>
                  <a:cubicBezTo>
                    <a:pt x="3187" y="2748"/>
                    <a:pt x="1842" y="3721"/>
                    <a:pt x="220" y="3721"/>
                  </a:cubicBezTo>
                  <a:cubicBezTo>
                    <a:pt x="215" y="3721"/>
                    <a:pt x="210" y="3720"/>
                    <a:pt x="206" y="3720"/>
                  </a:cubicBezTo>
                  <a:cubicBezTo>
                    <a:pt x="97" y="3720"/>
                    <a:pt x="1" y="3821"/>
                    <a:pt x="1" y="3931"/>
                  </a:cubicBezTo>
                  <a:lnTo>
                    <a:pt x="1" y="7432"/>
                  </a:lnTo>
                  <a:cubicBezTo>
                    <a:pt x="1" y="7556"/>
                    <a:pt x="106" y="7651"/>
                    <a:pt x="220" y="7651"/>
                  </a:cubicBezTo>
                  <a:cubicBezTo>
                    <a:pt x="1842" y="7651"/>
                    <a:pt x="3187" y="8624"/>
                    <a:pt x="4027" y="9445"/>
                  </a:cubicBezTo>
                  <a:cubicBezTo>
                    <a:pt x="4589" y="9989"/>
                    <a:pt x="5085" y="10599"/>
                    <a:pt x="5496" y="11257"/>
                  </a:cubicBezTo>
                  <a:cubicBezTo>
                    <a:pt x="5541" y="11332"/>
                    <a:pt x="5614" y="11366"/>
                    <a:pt x="5686" y="11366"/>
                  </a:cubicBezTo>
                  <a:cubicBezTo>
                    <a:pt x="5797" y="11366"/>
                    <a:pt x="5906" y="11286"/>
                    <a:pt x="5906" y="11153"/>
                  </a:cubicBezTo>
                  <a:lnTo>
                    <a:pt x="5906" y="220"/>
                  </a:lnTo>
                  <a:cubicBezTo>
                    <a:pt x="5906" y="115"/>
                    <a:pt x="5839" y="29"/>
                    <a:pt x="5744" y="10"/>
                  </a:cubicBezTo>
                  <a:cubicBezTo>
                    <a:pt x="5723" y="4"/>
                    <a:pt x="5702" y="1"/>
                    <a:pt x="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3620447" y="1708603"/>
              <a:ext cx="154649" cy="120032"/>
            </a:xfrm>
            <a:custGeom>
              <a:avLst/>
              <a:gdLst/>
              <a:ahLst/>
              <a:cxnLst/>
              <a:rect l="l" t="t" r="r" b="b"/>
              <a:pathLst>
                <a:path w="5906" h="4584" extrusionOk="0">
                  <a:moveTo>
                    <a:pt x="1" y="0"/>
                  </a:moveTo>
                  <a:lnTo>
                    <a:pt x="1" y="649"/>
                  </a:lnTo>
                  <a:cubicBezTo>
                    <a:pt x="1" y="773"/>
                    <a:pt x="106" y="868"/>
                    <a:pt x="220" y="868"/>
                  </a:cubicBezTo>
                  <a:cubicBezTo>
                    <a:pt x="1842" y="868"/>
                    <a:pt x="3187" y="1841"/>
                    <a:pt x="4027" y="2662"/>
                  </a:cubicBezTo>
                  <a:cubicBezTo>
                    <a:pt x="4589" y="3206"/>
                    <a:pt x="5085" y="3816"/>
                    <a:pt x="5496" y="4474"/>
                  </a:cubicBezTo>
                  <a:cubicBezTo>
                    <a:pt x="5541" y="4549"/>
                    <a:pt x="5614" y="4583"/>
                    <a:pt x="5686" y="4583"/>
                  </a:cubicBezTo>
                  <a:cubicBezTo>
                    <a:pt x="5797" y="4583"/>
                    <a:pt x="5906" y="4503"/>
                    <a:pt x="5906" y="4370"/>
                  </a:cubicBezTo>
                  <a:lnTo>
                    <a:pt x="5906" y="3272"/>
                  </a:lnTo>
                  <a:cubicBezTo>
                    <a:pt x="5906" y="3368"/>
                    <a:pt x="5849" y="3454"/>
                    <a:pt x="5763" y="3482"/>
                  </a:cubicBezTo>
                  <a:cubicBezTo>
                    <a:pt x="5740" y="3489"/>
                    <a:pt x="5716" y="3492"/>
                    <a:pt x="5694" y="3492"/>
                  </a:cubicBezTo>
                  <a:cubicBezTo>
                    <a:pt x="5614" y="3492"/>
                    <a:pt x="5540" y="3454"/>
                    <a:pt x="5496" y="3387"/>
                  </a:cubicBezTo>
                  <a:cubicBezTo>
                    <a:pt x="5496" y="3377"/>
                    <a:pt x="4952" y="2900"/>
                    <a:pt x="4027" y="2004"/>
                  </a:cubicBezTo>
                  <a:cubicBezTo>
                    <a:pt x="3187" y="1183"/>
                    <a:pt x="1842" y="210"/>
                    <a:pt x="220" y="210"/>
                  </a:cubicBezTo>
                  <a:cubicBezTo>
                    <a:pt x="96" y="210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763601" y="1508000"/>
              <a:ext cx="45981" cy="343521"/>
            </a:xfrm>
            <a:custGeom>
              <a:avLst/>
              <a:gdLst/>
              <a:ahLst/>
              <a:cxnLst/>
              <a:rect l="l" t="t" r="r" b="b"/>
              <a:pathLst>
                <a:path w="1756" h="13119" extrusionOk="0">
                  <a:moveTo>
                    <a:pt x="21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2908"/>
                  </a:lnTo>
                  <a:cubicBezTo>
                    <a:pt x="0" y="13023"/>
                    <a:pt x="105" y="13118"/>
                    <a:pt x="219" y="13118"/>
                  </a:cubicBezTo>
                  <a:lnTo>
                    <a:pt x="1536" y="13118"/>
                  </a:lnTo>
                  <a:cubicBezTo>
                    <a:pt x="1650" y="13118"/>
                    <a:pt x="1755" y="13023"/>
                    <a:pt x="1755" y="12908"/>
                  </a:cubicBezTo>
                  <a:lnTo>
                    <a:pt x="1755" y="220"/>
                  </a:lnTo>
                  <a:cubicBezTo>
                    <a:pt x="1755" y="96"/>
                    <a:pt x="1650" y="1"/>
                    <a:pt x="1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763601" y="1823005"/>
              <a:ext cx="45981" cy="28515"/>
            </a:xfrm>
            <a:custGeom>
              <a:avLst/>
              <a:gdLst/>
              <a:ahLst/>
              <a:cxnLst/>
              <a:rect l="l" t="t" r="r" b="b"/>
              <a:pathLst>
                <a:path w="1756" h="1089" extrusionOk="0">
                  <a:moveTo>
                    <a:pt x="0" y="1"/>
                  </a:moveTo>
                  <a:lnTo>
                    <a:pt x="0" y="869"/>
                  </a:lnTo>
                  <a:cubicBezTo>
                    <a:pt x="0" y="993"/>
                    <a:pt x="105" y="1088"/>
                    <a:pt x="219" y="1088"/>
                  </a:cubicBezTo>
                  <a:lnTo>
                    <a:pt x="1536" y="1088"/>
                  </a:lnTo>
                  <a:cubicBezTo>
                    <a:pt x="1650" y="1088"/>
                    <a:pt x="1755" y="993"/>
                    <a:pt x="1755" y="869"/>
                  </a:cubicBezTo>
                  <a:lnTo>
                    <a:pt x="1755" y="1"/>
                  </a:lnTo>
                  <a:cubicBezTo>
                    <a:pt x="1755" y="115"/>
                    <a:pt x="1650" y="220"/>
                    <a:pt x="1536" y="220"/>
                  </a:cubicBezTo>
                  <a:lnTo>
                    <a:pt x="219" y="220"/>
                  </a:lnTo>
                  <a:cubicBezTo>
                    <a:pt x="105" y="220"/>
                    <a:pt x="0" y="115"/>
                    <a:pt x="0" y="1"/>
                  </a:cubicBezTo>
                  <a:close/>
                </a:path>
              </a:pathLst>
            </a:custGeom>
            <a:solidFill>
              <a:srgbClr val="96A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534508" y="1628399"/>
              <a:ext cx="46007" cy="102959"/>
            </a:xfrm>
            <a:custGeom>
              <a:avLst/>
              <a:gdLst/>
              <a:ahLst/>
              <a:cxnLst/>
              <a:rect l="l" t="t" r="r" b="b"/>
              <a:pathLst>
                <a:path w="1757" h="3932" extrusionOk="0">
                  <a:moveTo>
                    <a:pt x="1098" y="1"/>
                  </a:moveTo>
                  <a:cubicBezTo>
                    <a:pt x="497" y="1"/>
                    <a:pt x="1" y="488"/>
                    <a:pt x="1" y="1089"/>
                  </a:cubicBezTo>
                  <a:lnTo>
                    <a:pt x="1" y="2834"/>
                  </a:lnTo>
                  <a:cubicBezTo>
                    <a:pt x="1" y="3445"/>
                    <a:pt x="497" y="3931"/>
                    <a:pt x="1098" y="3931"/>
                  </a:cubicBezTo>
                  <a:lnTo>
                    <a:pt x="1537" y="3931"/>
                  </a:lnTo>
                  <a:cubicBezTo>
                    <a:pt x="1661" y="3931"/>
                    <a:pt x="1756" y="3836"/>
                    <a:pt x="1756" y="3712"/>
                  </a:cubicBezTo>
                  <a:lnTo>
                    <a:pt x="1756" y="211"/>
                  </a:lnTo>
                  <a:cubicBezTo>
                    <a:pt x="1756" y="96"/>
                    <a:pt x="1661" y="1"/>
                    <a:pt x="1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34508" y="1633400"/>
              <a:ext cx="46007" cy="97958"/>
            </a:xfrm>
            <a:custGeom>
              <a:avLst/>
              <a:gdLst/>
              <a:ahLst/>
              <a:cxnLst/>
              <a:rect l="l" t="t" r="r" b="b"/>
              <a:pathLst>
                <a:path w="1757" h="3741" extrusionOk="0">
                  <a:moveTo>
                    <a:pt x="468" y="1"/>
                  </a:moveTo>
                  <a:lnTo>
                    <a:pt x="468" y="1"/>
                  </a:lnTo>
                  <a:cubicBezTo>
                    <a:pt x="182" y="211"/>
                    <a:pt x="1" y="545"/>
                    <a:pt x="1" y="898"/>
                  </a:cubicBezTo>
                  <a:lnTo>
                    <a:pt x="1" y="2643"/>
                  </a:lnTo>
                  <a:cubicBezTo>
                    <a:pt x="1" y="3254"/>
                    <a:pt x="497" y="3740"/>
                    <a:pt x="1098" y="3740"/>
                  </a:cubicBezTo>
                  <a:lnTo>
                    <a:pt x="1537" y="3740"/>
                  </a:lnTo>
                  <a:cubicBezTo>
                    <a:pt x="1661" y="3740"/>
                    <a:pt x="1756" y="3645"/>
                    <a:pt x="1756" y="3521"/>
                  </a:cubicBezTo>
                  <a:lnTo>
                    <a:pt x="1756" y="3082"/>
                  </a:lnTo>
                  <a:lnTo>
                    <a:pt x="1098" y="3082"/>
                  </a:lnTo>
                  <a:cubicBezTo>
                    <a:pt x="736" y="3082"/>
                    <a:pt x="440" y="2786"/>
                    <a:pt x="440" y="2433"/>
                  </a:cubicBezTo>
                  <a:lnTo>
                    <a:pt x="440" y="239"/>
                  </a:lnTo>
                  <a:cubicBezTo>
                    <a:pt x="440" y="163"/>
                    <a:pt x="449" y="77"/>
                    <a:pt x="468" y="1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74728" y="1628163"/>
              <a:ext cx="57240" cy="103195"/>
            </a:xfrm>
            <a:custGeom>
              <a:avLst/>
              <a:gdLst/>
              <a:ahLst/>
              <a:cxnLst/>
              <a:rect l="l" t="t" r="r" b="b"/>
              <a:pathLst>
                <a:path w="2186" h="3941" extrusionOk="0">
                  <a:moveTo>
                    <a:pt x="1" y="0"/>
                  </a:moveTo>
                  <a:lnTo>
                    <a:pt x="1" y="3940"/>
                  </a:lnTo>
                  <a:lnTo>
                    <a:pt x="2186" y="394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74728" y="1714102"/>
              <a:ext cx="57240" cy="17256"/>
            </a:xfrm>
            <a:custGeom>
              <a:avLst/>
              <a:gdLst/>
              <a:ahLst/>
              <a:cxnLst/>
              <a:rect l="l" t="t" r="r" b="b"/>
              <a:pathLst>
                <a:path w="2186" h="659" extrusionOk="0">
                  <a:moveTo>
                    <a:pt x="1" y="0"/>
                  </a:moveTo>
                  <a:lnTo>
                    <a:pt x="1" y="658"/>
                  </a:lnTo>
                  <a:lnTo>
                    <a:pt x="2186" y="65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74728" y="1731332"/>
              <a:ext cx="57240" cy="91700"/>
            </a:xfrm>
            <a:custGeom>
              <a:avLst/>
              <a:gdLst/>
              <a:ahLst/>
              <a:cxnLst/>
              <a:rect l="l" t="t" r="r" b="b"/>
              <a:pathLst>
                <a:path w="2186" h="3502" extrusionOk="0">
                  <a:moveTo>
                    <a:pt x="1" y="0"/>
                  </a:moveTo>
                  <a:lnTo>
                    <a:pt x="1" y="3282"/>
                  </a:lnTo>
                  <a:cubicBezTo>
                    <a:pt x="1" y="3406"/>
                    <a:pt x="96" y="3502"/>
                    <a:pt x="220" y="3502"/>
                  </a:cubicBezTo>
                  <a:lnTo>
                    <a:pt x="1088" y="3502"/>
                  </a:lnTo>
                  <a:cubicBezTo>
                    <a:pt x="1193" y="3502"/>
                    <a:pt x="1279" y="3435"/>
                    <a:pt x="1308" y="3339"/>
                  </a:cubicBezTo>
                  <a:lnTo>
                    <a:pt x="2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870514" y="1674118"/>
              <a:ext cx="32496" cy="11521"/>
            </a:xfrm>
            <a:custGeom>
              <a:avLst/>
              <a:gdLst/>
              <a:ahLst/>
              <a:cxnLst/>
              <a:rect l="l" t="t" r="r" b="b"/>
              <a:pathLst>
                <a:path w="1241" h="440" extrusionOk="0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954" y="440"/>
                  </a:lnTo>
                  <a:cubicBezTo>
                    <a:pt x="1240" y="440"/>
                    <a:pt x="124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848781" y="1609493"/>
              <a:ext cx="27232" cy="23436"/>
            </a:xfrm>
            <a:custGeom>
              <a:avLst/>
              <a:gdLst/>
              <a:ahLst/>
              <a:cxnLst/>
              <a:rect l="l" t="t" r="r" b="b"/>
              <a:pathLst>
                <a:path w="1040" h="895" extrusionOk="0">
                  <a:moveTo>
                    <a:pt x="741" y="0"/>
                  </a:moveTo>
                  <a:cubicBezTo>
                    <a:pt x="695" y="0"/>
                    <a:pt x="646" y="17"/>
                    <a:pt x="601" y="55"/>
                  </a:cubicBezTo>
                  <a:lnTo>
                    <a:pt x="134" y="523"/>
                  </a:lnTo>
                  <a:cubicBezTo>
                    <a:pt x="0" y="656"/>
                    <a:pt x="96" y="885"/>
                    <a:pt x="286" y="895"/>
                  </a:cubicBezTo>
                  <a:cubicBezTo>
                    <a:pt x="353" y="895"/>
                    <a:pt x="401" y="866"/>
                    <a:pt x="449" y="828"/>
                  </a:cubicBezTo>
                  <a:lnTo>
                    <a:pt x="906" y="360"/>
                  </a:lnTo>
                  <a:cubicBezTo>
                    <a:pt x="1040" y="198"/>
                    <a:pt x="903" y="0"/>
                    <a:pt x="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848231" y="1726618"/>
              <a:ext cx="27808" cy="23724"/>
            </a:xfrm>
            <a:custGeom>
              <a:avLst/>
              <a:gdLst/>
              <a:ahLst/>
              <a:cxnLst/>
              <a:rect l="l" t="t" r="r" b="b"/>
              <a:pathLst>
                <a:path w="1062" h="906" extrusionOk="0">
                  <a:moveTo>
                    <a:pt x="317" y="1"/>
                  </a:moveTo>
                  <a:cubicBezTo>
                    <a:pt x="146" y="1"/>
                    <a:pt x="0" y="219"/>
                    <a:pt x="155" y="381"/>
                  </a:cubicBezTo>
                  <a:lnTo>
                    <a:pt x="622" y="839"/>
                  </a:lnTo>
                  <a:cubicBezTo>
                    <a:pt x="660" y="886"/>
                    <a:pt x="718" y="905"/>
                    <a:pt x="775" y="905"/>
                  </a:cubicBezTo>
                  <a:cubicBezTo>
                    <a:pt x="966" y="905"/>
                    <a:pt x="1061" y="667"/>
                    <a:pt x="927" y="533"/>
                  </a:cubicBezTo>
                  <a:lnTo>
                    <a:pt x="470" y="66"/>
                  </a:lnTo>
                  <a:cubicBezTo>
                    <a:pt x="421" y="20"/>
                    <a:pt x="368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90" name="Google Shape;690;p35"/>
          <p:cNvGrpSpPr/>
          <p:nvPr/>
        </p:nvGrpSpPr>
        <p:grpSpPr>
          <a:xfrm>
            <a:off x="1692586" y="2108557"/>
            <a:ext cx="360253" cy="357111"/>
            <a:chOff x="1692623" y="1248442"/>
            <a:chExt cx="360253" cy="357111"/>
          </a:xfrm>
        </p:grpSpPr>
        <p:sp>
          <p:nvSpPr>
            <p:cNvPr id="691" name="Google Shape;691;p35"/>
            <p:cNvSpPr/>
            <p:nvPr/>
          </p:nvSpPr>
          <p:spPr>
            <a:xfrm>
              <a:off x="1788539" y="1403641"/>
              <a:ext cx="212622" cy="201913"/>
            </a:xfrm>
            <a:custGeom>
              <a:avLst/>
              <a:gdLst/>
              <a:ahLst/>
              <a:cxnLst/>
              <a:rect l="l" t="t" r="r" b="b"/>
              <a:pathLst>
                <a:path w="8120" h="7711" extrusionOk="0">
                  <a:moveTo>
                    <a:pt x="6078" y="0"/>
                  </a:moveTo>
                  <a:lnTo>
                    <a:pt x="5257" y="830"/>
                  </a:lnTo>
                  <a:cubicBezTo>
                    <a:pt x="5210" y="878"/>
                    <a:pt x="5162" y="916"/>
                    <a:pt x="5114" y="954"/>
                  </a:cubicBezTo>
                  <a:cubicBezTo>
                    <a:pt x="4924" y="1093"/>
                    <a:pt x="4686" y="1176"/>
                    <a:pt x="4437" y="1176"/>
                  </a:cubicBezTo>
                  <a:cubicBezTo>
                    <a:pt x="4412" y="1176"/>
                    <a:pt x="4386" y="1175"/>
                    <a:pt x="4360" y="1174"/>
                  </a:cubicBezTo>
                  <a:cubicBezTo>
                    <a:pt x="3702" y="1135"/>
                    <a:pt x="2605" y="1059"/>
                    <a:pt x="2147" y="916"/>
                  </a:cubicBezTo>
                  <a:cubicBezTo>
                    <a:pt x="2142" y="915"/>
                    <a:pt x="2137" y="914"/>
                    <a:pt x="2132" y="914"/>
                  </a:cubicBezTo>
                  <a:cubicBezTo>
                    <a:pt x="2035" y="914"/>
                    <a:pt x="1880" y="1155"/>
                    <a:pt x="1880" y="1155"/>
                  </a:cubicBezTo>
                  <a:cubicBezTo>
                    <a:pt x="1804" y="1431"/>
                    <a:pt x="1918" y="1727"/>
                    <a:pt x="2176" y="1870"/>
                  </a:cubicBezTo>
                  <a:lnTo>
                    <a:pt x="3311" y="2328"/>
                  </a:lnTo>
                  <a:lnTo>
                    <a:pt x="697" y="4932"/>
                  </a:lnTo>
                  <a:lnTo>
                    <a:pt x="172" y="5467"/>
                  </a:lnTo>
                  <a:cubicBezTo>
                    <a:pt x="1" y="5629"/>
                    <a:pt x="1" y="5896"/>
                    <a:pt x="172" y="6058"/>
                  </a:cubicBezTo>
                  <a:lnTo>
                    <a:pt x="201" y="6096"/>
                  </a:lnTo>
                  <a:cubicBezTo>
                    <a:pt x="282" y="6177"/>
                    <a:pt x="389" y="6218"/>
                    <a:pt x="498" y="6218"/>
                  </a:cubicBezTo>
                  <a:cubicBezTo>
                    <a:pt x="607" y="6218"/>
                    <a:pt x="716" y="6177"/>
                    <a:pt x="802" y="6096"/>
                  </a:cubicBezTo>
                  <a:lnTo>
                    <a:pt x="892" y="5998"/>
                  </a:lnTo>
                  <a:lnTo>
                    <a:pt x="892" y="5998"/>
                  </a:lnTo>
                  <a:cubicBezTo>
                    <a:pt x="888" y="6004"/>
                    <a:pt x="883" y="6011"/>
                    <a:pt x="878" y="6020"/>
                  </a:cubicBezTo>
                  <a:cubicBezTo>
                    <a:pt x="745" y="6182"/>
                    <a:pt x="754" y="6411"/>
                    <a:pt x="907" y="6564"/>
                  </a:cubicBezTo>
                  <a:lnTo>
                    <a:pt x="955" y="6611"/>
                  </a:lnTo>
                  <a:cubicBezTo>
                    <a:pt x="1031" y="6688"/>
                    <a:pt x="1136" y="6726"/>
                    <a:pt x="1241" y="6726"/>
                  </a:cubicBezTo>
                  <a:cubicBezTo>
                    <a:pt x="1346" y="6726"/>
                    <a:pt x="1451" y="6688"/>
                    <a:pt x="1527" y="6611"/>
                  </a:cubicBezTo>
                  <a:lnTo>
                    <a:pt x="1613" y="6526"/>
                  </a:lnTo>
                  <a:lnTo>
                    <a:pt x="1594" y="6554"/>
                  </a:lnTo>
                  <a:cubicBezTo>
                    <a:pt x="1460" y="6707"/>
                    <a:pt x="1470" y="6945"/>
                    <a:pt x="1613" y="7088"/>
                  </a:cubicBezTo>
                  <a:lnTo>
                    <a:pt x="1670" y="7146"/>
                  </a:lnTo>
                  <a:cubicBezTo>
                    <a:pt x="1747" y="7227"/>
                    <a:pt x="1849" y="7267"/>
                    <a:pt x="1953" y="7267"/>
                  </a:cubicBezTo>
                  <a:cubicBezTo>
                    <a:pt x="2057" y="7267"/>
                    <a:pt x="2162" y="7227"/>
                    <a:pt x="2243" y="7146"/>
                  </a:cubicBezTo>
                  <a:lnTo>
                    <a:pt x="2386" y="7003"/>
                  </a:lnTo>
                  <a:lnTo>
                    <a:pt x="2386" y="7003"/>
                  </a:lnTo>
                  <a:cubicBezTo>
                    <a:pt x="2262" y="7155"/>
                    <a:pt x="2271" y="7384"/>
                    <a:pt x="2414" y="7518"/>
                  </a:cubicBezTo>
                  <a:lnTo>
                    <a:pt x="2491" y="7604"/>
                  </a:lnTo>
                  <a:cubicBezTo>
                    <a:pt x="2562" y="7675"/>
                    <a:pt x="2660" y="7711"/>
                    <a:pt x="2759" y="7711"/>
                  </a:cubicBezTo>
                  <a:cubicBezTo>
                    <a:pt x="2858" y="7711"/>
                    <a:pt x="2958" y="7675"/>
                    <a:pt x="3034" y="7604"/>
                  </a:cubicBezTo>
                  <a:lnTo>
                    <a:pt x="3206" y="7432"/>
                  </a:lnTo>
                  <a:lnTo>
                    <a:pt x="6087" y="4541"/>
                  </a:lnTo>
                  <a:lnTo>
                    <a:pt x="6717" y="3912"/>
                  </a:lnTo>
                  <a:cubicBezTo>
                    <a:pt x="6870" y="3759"/>
                    <a:pt x="6965" y="3559"/>
                    <a:pt x="6974" y="3349"/>
                  </a:cubicBezTo>
                  <a:cubicBezTo>
                    <a:pt x="6984" y="3244"/>
                    <a:pt x="7022" y="3148"/>
                    <a:pt x="7098" y="3072"/>
                  </a:cubicBezTo>
                  <a:lnTo>
                    <a:pt x="8119" y="2051"/>
                  </a:lnTo>
                  <a:lnTo>
                    <a:pt x="6078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848738" y="1447605"/>
              <a:ext cx="152161" cy="157896"/>
            </a:xfrm>
            <a:custGeom>
              <a:avLst/>
              <a:gdLst/>
              <a:ahLst/>
              <a:cxnLst/>
              <a:rect l="l" t="t" r="r" b="b"/>
              <a:pathLst>
                <a:path w="5811" h="6030" extrusionOk="0">
                  <a:moveTo>
                    <a:pt x="5448" y="0"/>
                  </a:moveTo>
                  <a:lnTo>
                    <a:pt x="4418" y="1021"/>
                  </a:lnTo>
                  <a:cubicBezTo>
                    <a:pt x="4351" y="1097"/>
                    <a:pt x="4303" y="1193"/>
                    <a:pt x="4303" y="1298"/>
                  </a:cubicBezTo>
                  <a:cubicBezTo>
                    <a:pt x="4284" y="1508"/>
                    <a:pt x="4198" y="1708"/>
                    <a:pt x="4046" y="1861"/>
                  </a:cubicBezTo>
                  <a:lnTo>
                    <a:pt x="363" y="5552"/>
                  </a:lnTo>
                  <a:cubicBezTo>
                    <a:pt x="289" y="5619"/>
                    <a:pt x="192" y="5657"/>
                    <a:pt x="89" y="5657"/>
                  </a:cubicBezTo>
                  <a:cubicBezTo>
                    <a:pt x="60" y="5657"/>
                    <a:pt x="30" y="5654"/>
                    <a:pt x="1" y="5648"/>
                  </a:cubicBezTo>
                  <a:lnTo>
                    <a:pt x="1" y="5648"/>
                  </a:lnTo>
                  <a:cubicBezTo>
                    <a:pt x="20" y="5724"/>
                    <a:pt x="58" y="5781"/>
                    <a:pt x="106" y="5839"/>
                  </a:cubicBezTo>
                  <a:lnTo>
                    <a:pt x="182" y="5915"/>
                  </a:lnTo>
                  <a:cubicBezTo>
                    <a:pt x="258" y="5991"/>
                    <a:pt x="359" y="6029"/>
                    <a:pt x="458" y="6029"/>
                  </a:cubicBezTo>
                  <a:cubicBezTo>
                    <a:pt x="557" y="6029"/>
                    <a:pt x="654" y="5991"/>
                    <a:pt x="726" y="5915"/>
                  </a:cubicBezTo>
                  <a:lnTo>
                    <a:pt x="4418" y="2233"/>
                  </a:lnTo>
                  <a:cubicBezTo>
                    <a:pt x="4561" y="2080"/>
                    <a:pt x="4656" y="1880"/>
                    <a:pt x="4675" y="1660"/>
                  </a:cubicBezTo>
                  <a:cubicBezTo>
                    <a:pt x="4675" y="1565"/>
                    <a:pt x="4723" y="1460"/>
                    <a:pt x="4790" y="1393"/>
                  </a:cubicBezTo>
                  <a:lnTo>
                    <a:pt x="5811" y="372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922449" y="1404138"/>
              <a:ext cx="78712" cy="78215"/>
            </a:xfrm>
            <a:custGeom>
              <a:avLst/>
              <a:gdLst/>
              <a:ahLst/>
              <a:cxnLst/>
              <a:rect l="l" t="t" r="r" b="b"/>
              <a:pathLst>
                <a:path w="3006" h="2987" extrusionOk="0">
                  <a:moveTo>
                    <a:pt x="964" y="0"/>
                  </a:moveTo>
                  <a:lnTo>
                    <a:pt x="143" y="821"/>
                  </a:lnTo>
                  <a:cubicBezTo>
                    <a:pt x="96" y="868"/>
                    <a:pt x="48" y="907"/>
                    <a:pt x="0" y="945"/>
                  </a:cubicBezTo>
                  <a:lnTo>
                    <a:pt x="2051" y="2986"/>
                  </a:lnTo>
                  <a:lnTo>
                    <a:pt x="3005" y="203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932687" y="1389134"/>
              <a:ext cx="83216" cy="82666"/>
            </a:xfrm>
            <a:custGeom>
              <a:avLst/>
              <a:gdLst/>
              <a:ahLst/>
              <a:cxnLst/>
              <a:rect l="l" t="t" r="r" b="b"/>
              <a:pathLst>
                <a:path w="3178" h="3157" extrusionOk="0">
                  <a:moveTo>
                    <a:pt x="830" y="1"/>
                  </a:moveTo>
                  <a:lnTo>
                    <a:pt x="86" y="745"/>
                  </a:lnTo>
                  <a:cubicBezTo>
                    <a:pt x="0" y="831"/>
                    <a:pt x="0" y="974"/>
                    <a:pt x="86" y="1060"/>
                  </a:cubicBezTo>
                  <a:lnTo>
                    <a:pt x="2118" y="3092"/>
                  </a:lnTo>
                  <a:cubicBezTo>
                    <a:pt x="2161" y="3135"/>
                    <a:pt x="2218" y="3156"/>
                    <a:pt x="2276" y="3156"/>
                  </a:cubicBezTo>
                  <a:cubicBezTo>
                    <a:pt x="2333" y="3156"/>
                    <a:pt x="2390" y="3135"/>
                    <a:pt x="2433" y="3092"/>
                  </a:cubicBezTo>
                  <a:lnTo>
                    <a:pt x="3177" y="2348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1979402" y="1437864"/>
              <a:ext cx="36502" cy="33936"/>
            </a:xfrm>
            <a:custGeom>
              <a:avLst/>
              <a:gdLst/>
              <a:ahLst/>
              <a:cxnLst/>
              <a:rect l="l" t="t" r="r" b="b"/>
              <a:pathLst>
                <a:path w="1394" h="1296" extrusionOk="0">
                  <a:moveTo>
                    <a:pt x="907" y="0"/>
                  </a:moveTo>
                  <a:lnTo>
                    <a:pt x="0" y="897"/>
                  </a:lnTo>
                  <a:lnTo>
                    <a:pt x="334" y="1231"/>
                  </a:lnTo>
                  <a:cubicBezTo>
                    <a:pt x="377" y="1274"/>
                    <a:pt x="434" y="1295"/>
                    <a:pt x="492" y="1295"/>
                  </a:cubicBezTo>
                  <a:cubicBezTo>
                    <a:pt x="549" y="1295"/>
                    <a:pt x="606" y="1274"/>
                    <a:pt x="649" y="1231"/>
                  </a:cubicBezTo>
                  <a:lnTo>
                    <a:pt x="1393" y="487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951410" y="1352999"/>
              <a:ext cx="101205" cy="99817"/>
            </a:xfrm>
            <a:custGeom>
              <a:avLst/>
              <a:gdLst/>
              <a:ahLst/>
              <a:cxnLst/>
              <a:rect l="l" t="t" r="r" b="b"/>
              <a:pathLst>
                <a:path w="3865" h="3812" extrusionOk="0">
                  <a:moveTo>
                    <a:pt x="1357" y="0"/>
                  </a:moveTo>
                  <a:cubicBezTo>
                    <a:pt x="1301" y="0"/>
                    <a:pt x="1246" y="21"/>
                    <a:pt x="1203" y="64"/>
                  </a:cubicBezTo>
                  <a:lnTo>
                    <a:pt x="96" y="1171"/>
                  </a:lnTo>
                  <a:cubicBezTo>
                    <a:pt x="1" y="1257"/>
                    <a:pt x="1" y="1400"/>
                    <a:pt x="96" y="1486"/>
                  </a:cubicBezTo>
                  <a:lnTo>
                    <a:pt x="2357" y="3747"/>
                  </a:lnTo>
                  <a:cubicBezTo>
                    <a:pt x="2400" y="3790"/>
                    <a:pt x="2457" y="3811"/>
                    <a:pt x="2515" y="3811"/>
                  </a:cubicBezTo>
                  <a:cubicBezTo>
                    <a:pt x="2572" y="3811"/>
                    <a:pt x="2629" y="3790"/>
                    <a:pt x="2672" y="3747"/>
                  </a:cubicBezTo>
                  <a:lnTo>
                    <a:pt x="3779" y="2640"/>
                  </a:lnTo>
                  <a:cubicBezTo>
                    <a:pt x="3864" y="2554"/>
                    <a:pt x="3864" y="2411"/>
                    <a:pt x="3779" y="2325"/>
                  </a:cubicBezTo>
                  <a:lnTo>
                    <a:pt x="1518" y="64"/>
                  </a:lnTo>
                  <a:cubicBezTo>
                    <a:pt x="1470" y="21"/>
                    <a:pt x="1413" y="0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001371" y="1402122"/>
              <a:ext cx="51506" cy="50930"/>
            </a:xfrm>
            <a:custGeom>
              <a:avLst/>
              <a:gdLst/>
              <a:ahLst/>
              <a:cxnLst/>
              <a:rect l="l" t="t" r="r" b="b"/>
              <a:pathLst>
                <a:path w="1967" h="1945" extrusionOk="0">
                  <a:moveTo>
                    <a:pt x="1422" y="1"/>
                  </a:moveTo>
                  <a:lnTo>
                    <a:pt x="1" y="1422"/>
                  </a:lnTo>
                  <a:lnTo>
                    <a:pt x="459" y="1880"/>
                  </a:lnTo>
                  <a:cubicBezTo>
                    <a:pt x="502" y="1923"/>
                    <a:pt x="559" y="1945"/>
                    <a:pt x="616" y="1945"/>
                  </a:cubicBezTo>
                  <a:cubicBezTo>
                    <a:pt x="673" y="1945"/>
                    <a:pt x="731" y="1923"/>
                    <a:pt x="774" y="1880"/>
                  </a:cubicBezTo>
                  <a:lnTo>
                    <a:pt x="1880" y="774"/>
                  </a:lnTo>
                  <a:cubicBezTo>
                    <a:pt x="1966" y="688"/>
                    <a:pt x="1966" y="545"/>
                    <a:pt x="1880" y="459"/>
                  </a:cubicBezTo>
                  <a:lnTo>
                    <a:pt x="142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813022" y="1499818"/>
              <a:ext cx="86987" cy="80152"/>
            </a:xfrm>
            <a:custGeom>
              <a:avLst/>
              <a:gdLst/>
              <a:ahLst/>
              <a:cxnLst/>
              <a:rect l="l" t="t" r="r" b="b"/>
              <a:pathLst>
                <a:path w="3322" h="3061" extrusionOk="0">
                  <a:moveTo>
                    <a:pt x="3021" y="0"/>
                  </a:moveTo>
                  <a:cubicBezTo>
                    <a:pt x="2972" y="0"/>
                    <a:pt x="2919" y="20"/>
                    <a:pt x="2872" y="67"/>
                  </a:cubicBezTo>
                  <a:lnTo>
                    <a:pt x="1" y="2929"/>
                  </a:lnTo>
                  <a:lnTo>
                    <a:pt x="10" y="2938"/>
                  </a:lnTo>
                  <a:cubicBezTo>
                    <a:pt x="91" y="3019"/>
                    <a:pt x="196" y="3060"/>
                    <a:pt x="301" y="3060"/>
                  </a:cubicBezTo>
                  <a:cubicBezTo>
                    <a:pt x="406" y="3060"/>
                    <a:pt x="511" y="3019"/>
                    <a:pt x="592" y="2938"/>
                  </a:cubicBezTo>
                  <a:lnTo>
                    <a:pt x="678" y="2853"/>
                  </a:lnTo>
                  <a:lnTo>
                    <a:pt x="3168" y="363"/>
                  </a:lnTo>
                  <a:cubicBezTo>
                    <a:pt x="3321" y="209"/>
                    <a:pt x="3184" y="0"/>
                    <a:pt x="3021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831770" y="1521552"/>
              <a:ext cx="78974" cy="72218"/>
            </a:xfrm>
            <a:custGeom>
              <a:avLst/>
              <a:gdLst/>
              <a:ahLst/>
              <a:cxnLst/>
              <a:rect l="l" t="t" r="r" b="b"/>
              <a:pathLst>
                <a:path w="3016" h="2758" extrusionOk="0">
                  <a:moveTo>
                    <a:pt x="2716" y="0"/>
                  </a:moveTo>
                  <a:cubicBezTo>
                    <a:pt x="2666" y="0"/>
                    <a:pt x="2613" y="20"/>
                    <a:pt x="2566" y="67"/>
                  </a:cubicBezTo>
                  <a:lnTo>
                    <a:pt x="0" y="2633"/>
                  </a:lnTo>
                  <a:lnTo>
                    <a:pt x="10" y="2643"/>
                  </a:lnTo>
                  <a:cubicBezTo>
                    <a:pt x="91" y="2719"/>
                    <a:pt x="196" y="2757"/>
                    <a:pt x="299" y="2757"/>
                  </a:cubicBezTo>
                  <a:cubicBezTo>
                    <a:pt x="403" y="2757"/>
                    <a:pt x="506" y="2719"/>
                    <a:pt x="582" y="2643"/>
                  </a:cubicBezTo>
                  <a:lnTo>
                    <a:pt x="754" y="2471"/>
                  </a:lnTo>
                  <a:lnTo>
                    <a:pt x="2862" y="363"/>
                  </a:lnTo>
                  <a:cubicBezTo>
                    <a:pt x="3015" y="209"/>
                    <a:pt x="2878" y="0"/>
                    <a:pt x="2716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793802" y="1488847"/>
              <a:ext cx="84237" cy="77612"/>
            </a:xfrm>
            <a:custGeom>
              <a:avLst/>
              <a:gdLst/>
              <a:ahLst/>
              <a:cxnLst/>
              <a:rect l="l" t="t" r="r" b="b"/>
              <a:pathLst>
                <a:path w="3217" h="2964" extrusionOk="0">
                  <a:moveTo>
                    <a:pt x="2913" y="1"/>
                  </a:moveTo>
                  <a:cubicBezTo>
                    <a:pt x="2864" y="1"/>
                    <a:pt x="2813" y="20"/>
                    <a:pt x="2767" y="66"/>
                  </a:cubicBezTo>
                  <a:lnTo>
                    <a:pt x="0" y="2842"/>
                  </a:lnTo>
                  <a:cubicBezTo>
                    <a:pt x="81" y="2923"/>
                    <a:pt x="188" y="2964"/>
                    <a:pt x="296" y="2964"/>
                  </a:cubicBezTo>
                  <a:cubicBezTo>
                    <a:pt x="403" y="2964"/>
                    <a:pt x="510" y="2923"/>
                    <a:pt x="592" y="2842"/>
                  </a:cubicBezTo>
                  <a:lnTo>
                    <a:pt x="706" y="2728"/>
                  </a:lnTo>
                  <a:lnTo>
                    <a:pt x="3072" y="362"/>
                  </a:lnTo>
                  <a:lnTo>
                    <a:pt x="3062" y="362"/>
                  </a:lnTo>
                  <a:cubicBezTo>
                    <a:pt x="3217" y="215"/>
                    <a:pt x="3077" y="1"/>
                    <a:pt x="2913" y="1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744339" y="1394633"/>
              <a:ext cx="212360" cy="201363"/>
            </a:xfrm>
            <a:custGeom>
              <a:avLst/>
              <a:gdLst/>
              <a:ahLst/>
              <a:cxnLst/>
              <a:rect l="l" t="t" r="r" b="b"/>
              <a:pathLst>
                <a:path w="8110" h="7690" extrusionOk="0">
                  <a:moveTo>
                    <a:pt x="2042" y="1"/>
                  </a:moveTo>
                  <a:lnTo>
                    <a:pt x="0" y="2033"/>
                  </a:lnTo>
                  <a:lnTo>
                    <a:pt x="1021" y="3054"/>
                  </a:lnTo>
                  <a:cubicBezTo>
                    <a:pt x="1059" y="3092"/>
                    <a:pt x="1088" y="3130"/>
                    <a:pt x="1107" y="3178"/>
                  </a:cubicBezTo>
                  <a:cubicBezTo>
                    <a:pt x="1135" y="3225"/>
                    <a:pt x="1145" y="3283"/>
                    <a:pt x="1145" y="3330"/>
                  </a:cubicBezTo>
                  <a:cubicBezTo>
                    <a:pt x="1164" y="3540"/>
                    <a:pt x="1259" y="3740"/>
                    <a:pt x="1403" y="3893"/>
                  </a:cubicBezTo>
                  <a:lnTo>
                    <a:pt x="5095" y="7575"/>
                  </a:lnTo>
                  <a:cubicBezTo>
                    <a:pt x="5166" y="7652"/>
                    <a:pt x="5264" y="7690"/>
                    <a:pt x="5363" y="7690"/>
                  </a:cubicBezTo>
                  <a:cubicBezTo>
                    <a:pt x="5462" y="7690"/>
                    <a:pt x="5562" y="7652"/>
                    <a:pt x="5638" y="7575"/>
                  </a:cubicBezTo>
                  <a:lnTo>
                    <a:pt x="5715" y="7499"/>
                  </a:lnTo>
                  <a:cubicBezTo>
                    <a:pt x="5848" y="7366"/>
                    <a:pt x="5867" y="7165"/>
                    <a:pt x="5762" y="7013"/>
                  </a:cubicBezTo>
                  <a:cubicBezTo>
                    <a:pt x="5743" y="6994"/>
                    <a:pt x="5734" y="6974"/>
                    <a:pt x="5715" y="6955"/>
                  </a:cubicBezTo>
                  <a:lnTo>
                    <a:pt x="5715" y="6955"/>
                  </a:lnTo>
                  <a:lnTo>
                    <a:pt x="5886" y="7127"/>
                  </a:lnTo>
                  <a:cubicBezTo>
                    <a:pt x="5963" y="7203"/>
                    <a:pt x="6065" y="7242"/>
                    <a:pt x="6169" y="7242"/>
                  </a:cubicBezTo>
                  <a:cubicBezTo>
                    <a:pt x="6273" y="7242"/>
                    <a:pt x="6378" y="7203"/>
                    <a:pt x="6459" y="7127"/>
                  </a:cubicBezTo>
                  <a:lnTo>
                    <a:pt x="6506" y="7070"/>
                  </a:lnTo>
                  <a:cubicBezTo>
                    <a:pt x="6650" y="6936"/>
                    <a:pt x="6669" y="6717"/>
                    <a:pt x="6554" y="6564"/>
                  </a:cubicBezTo>
                  <a:cubicBezTo>
                    <a:pt x="6551" y="6557"/>
                    <a:pt x="6546" y="6549"/>
                    <a:pt x="6540" y="6541"/>
                  </a:cubicBezTo>
                  <a:lnTo>
                    <a:pt x="6540" y="6541"/>
                  </a:lnTo>
                  <a:lnTo>
                    <a:pt x="6592" y="6593"/>
                  </a:lnTo>
                  <a:cubicBezTo>
                    <a:pt x="6673" y="6669"/>
                    <a:pt x="6778" y="6707"/>
                    <a:pt x="6883" y="6707"/>
                  </a:cubicBezTo>
                  <a:cubicBezTo>
                    <a:pt x="6988" y="6707"/>
                    <a:pt x="7093" y="6669"/>
                    <a:pt x="7174" y="6593"/>
                  </a:cubicBezTo>
                  <a:lnTo>
                    <a:pt x="7212" y="6545"/>
                  </a:lnTo>
                  <a:cubicBezTo>
                    <a:pt x="7355" y="6402"/>
                    <a:pt x="7375" y="6173"/>
                    <a:pt x="7260" y="6011"/>
                  </a:cubicBezTo>
                  <a:lnTo>
                    <a:pt x="7260" y="6011"/>
                  </a:lnTo>
                  <a:lnTo>
                    <a:pt x="7327" y="6078"/>
                  </a:lnTo>
                  <a:cubicBezTo>
                    <a:pt x="7408" y="6159"/>
                    <a:pt x="7513" y="6199"/>
                    <a:pt x="7618" y="6199"/>
                  </a:cubicBezTo>
                  <a:cubicBezTo>
                    <a:pt x="7723" y="6199"/>
                    <a:pt x="7828" y="6159"/>
                    <a:pt x="7909" y="6078"/>
                  </a:cubicBezTo>
                  <a:lnTo>
                    <a:pt x="7947" y="6040"/>
                  </a:lnTo>
                  <a:cubicBezTo>
                    <a:pt x="8109" y="5877"/>
                    <a:pt x="8109" y="5620"/>
                    <a:pt x="7947" y="5458"/>
                  </a:cubicBezTo>
                  <a:lnTo>
                    <a:pt x="4808" y="2319"/>
                  </a:lnTo>
                  <a:lnTo>
                    <a:pt x="5953" y="1861"/>
                  </a:lnTo>
                  <a:cubicBezTo>
                    <a:pt x="6201" y="1718"/>
                    <a:pt x="6316" y="1422"/>
                    <a:pt x="6239" y="1146"/>
                  </a:cubicBezTo>
                  <a:cubicBezTo>
                    <a:pt x="6239" y="1146"/>
                    <a:pt x="6085" y="905"/>
                    <a:pt x="5987" y="905"/>
                  </a:cubicBezTo>
                  <a:cubicBezTo>
                    <a:pt x="5982" y="905"/>
                    <a:pt x="5977" y="906"/>
                    <a:pt x="5972" y="907"/>
                  </a:cubicBezTo>
                  <a:cubicBezTo>
                    <a:pt x="5514" y="1050"/>
                    <a:pt x="4417" y="1136"/>
                    <a:pt x="3759" y="1174"/>
                  </a:cubicBezTo>
                  <a:cubicBezTo>
                    <a:pt x="3744" y="1175"/>
                    <a:pt x="3728" y="1175"/>
                    <a:pt x="3713" y="1175"/>
                  </a:cubicBezTo>
                  <a:cubicBezTo>
                    <a:pt x="3453" y="1175"/>
                    <a:pt x="3203" y="1098"/>
                    <a:pt x="3005" y="945"/>
                  </a:cubicBezTo>
                  <a:cubicBezTo>
                    <a:pt x="2958" y="907"/>
                    <a:pt x="2910" y="869"/>
                    <a:pt x="2862" y="821"/>
                  </a:cubicBezTo>
                  <a:lnTo>
                    <a:pt x="2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744339" y="1438100"/>
              <a:ext cx="152397" cy="157974"/>
            </a:xfrm>
            <a:custGeom>
              <a:avLst/>
              <a:gdLst/>
              <a:ahLst/>
              <a:cxnLst/>
              <a:rect l="l" t="t" r="r" b="b"/>
              <a:pathLst>
                <a:path w="5820" h="6033" extrusionOk="0">
                  <a:moveTo>
                    <a:pt x="372" y="1"/>
                  </a:moveTo>
                  <a:lnTo>
                    <a:pt x="0" y="373"/>
                  </a:lnTo>
                  <a:lnTo>
                    <a:pt x="1030" y="1394"/>
                  </a:lnTo>
                  <a:cubicBezTo>
                    <a:pt x="1097" y="1470"/>
                    <a:pt x="1135" y="1565"/>
                    <a:pt x="1145" y="1670"/>
                  </a:cubicBezTo>
                  <a:cubicBezTo>
                    <a:pt x="1164" y="1880"/>
                    <a:pt x="1250" y="2080"/>
                    <a:pt x="1403" y="2233"/>
                  </a:cubicBezTo>
                  <a:lnTo>
                    <a:pt x="5085" y="5925"/>
                  </a:lnTo>
                  <a:cubicBezTo>
                    <a:pt x="5161" y="5997"/>
                    <a:pt x="5261" y="6032"/>
                    <a:pt x="5362" y="6032"/>
                  </a:cubicBezTo>
                  <a:cubicBezTo>
                    <a:pt x="5462" y="6032"/>
                    <a:pt x="5562" y="5997"/>
                    <a:pt x="5638" y="5925"/>
                  </a:cubicBezTo>
                  <a:lnTo>
                    <a:pt x="5715" y="5839"/>
                  </a:lnTo>
                  <a:cubicBezTo>
                    <a:pt x="5762" y="5791"/>
                    <a:pt x="5800" y="5725"/>
                    <a:pt x="5820" y="5658"/>
                  </a:cubicBezTo>
                  <a:lnTo>
                    <a:pt x="5820" y="5658"/>
                  </a:lnTo>
                  <a:cubicBezTo>
                    <a:pt x="5790" y="5664"/>
                    <a:pt x="5761" y="5667"/>
                    <a:pt x="5733" y="5667"/>
                  </a:cubicBezTo>
                  <a:cubicBezTo>
                    <a:pt x="5630" y="5667"/>
                    <a:pt x="5532" y="5628"/>
                    <a:pt x="5457" y="5553"/>
                  </a:cubicBezTo>
                  <a:lnTo>
                    <a:pt x="1775" y="1871"/>
                  </a:lnTo>
                  <a:cubicBezTo>
                    <a:pt x="1622" y="1718"/>
                    <a:pt x="1527" y="1518"/>
                    <a:pt x="1517" y="1298"/>
                  </a:cubicBezTo>
                  <a:cubicBezTo>
                    <a:pt x="1507" y="1193"/>
                    <a:pt x="1469" y="1098"/>
                    <a:pt x="1393" y="103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744339" y="1394633"/>
              <a:ext cx="78450" cy="78215"/>
            </a:xfrm>
            <a:custGeom>
              <a:avLst/>
              <a:gdLst/>
              <a:ahLst/>
              <a:cxnLst/>
              <a:rect l="l" t="t" r="r" b="b"/>
              <a:pathLst>
                <a:path w="2996" h="2987" extrusionOk="0">
                  <a:moveTo>
                    <a:pt x="2032" y="1"/>
                  </a:moveTo>
                  <a:lnTo>
                    <a:pt x="0" y="2033"/>
                  </a:lnTo>
                  <a:lnTo>
                    <a:pt x="954" y="2987"/>
                  </a:lnTo>
                  <a:lnTo>
                    <a:pt x="2996" y="945"/>
                  </a:lnTo>
                  <a:cubicBezTo>
                    <a:pt x="2948" y="907"/>
                    <a:pt x="2910" y="869"/>
                    <a:pt x="2862" y="831"/>
                  </a:cubicBezTo>
                  <a:lnTo>
                    <a:pt x="203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729597" y="1379655"/>
              <a:ext cx="83216" cy="82640"/>
            </a:xfrm>
            <a:custGeom>
              <a:avLst/>
              <a:gdLst/>
              <a:ahLst/>
              <a:cxnLst/>
              <a:rect l="l" t="t" r="r" b="b"/>
              <a:pathLst>
                <a:path w="3178" h="3156" extrusionOk="0">
                  <a:moveTo>
                    <a:pt x="2347" y="0"/>
                  </a:moveTo>
                  <a:lnTo>
                    <a:pt x="0" y="2347"/>
                  </a:lnTo>
                  <a:lnTo>
                    <a:pt x="744" y="3091"/>
                  </a:lnTo>
                  <a:cubicBezTo>
                    <a:pt x="787" y="3134"/>
                    <a:pt x="845" y="3156"/>
                    <a:pt x="902" y="3156"/>
                  </a:cubicBezTo>
                  <a:cubicBezTo>
                    <a:pt x="959" y="3156"/>
                    <a:pt x="1016" y="3134"/>
                    <a:pt x="1059" y="3091"/>
                  </a:cubicBezTo>
                  <a:lnTo>
                    <a:pt x="3091" y="1069"/>
                  </a:lnTo>
                  <a:cubicBezTo>
                    <a:pt x="3177" y="983"/>
                    <a:pt x="3177" y="840"/>
                    <a:pt x="3091" y="745"/>
                  </a:cubicBezTo>
                  <a:lnTo>
                    <a:pt x="2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729335" y="1428359"/>
              <a:ext cx="36764" cy="33936"/>
            </a:xfrm>
            <a:custGeom>
              <a:avLst/>
              <a:gdLst/>
              <a:ahLst/>
              <a:cxnLst/>
              <a:rect l="l" t="t" r="r" b="b"/>
              <a:pathLst>
                <a:path w="1404" h="1296" extrusionOk="0">
                  <a:moveTo>
                    <a:pt x="497" y="1"/>
                  </a:moveTo>
                  <a:lnTo>
                    <a:pt x="1" y="487"/>
                  </a:lnTo>
                  <a:lnTo>
                    <a:pt x="754" y="1231"/>
                  </a:lnTo>
                  <a:cubicBezTo>
                    <a:pt x="797" y="1274"/>
                    <a:pt x="852" y="1296"/>
                    <a:pt x="908" y="1296"/>
                  </a:cubicBezTo>
                  <a:cubicBezTo>
                    <a:pt x="964" y="1296"/>
                    <a:pt x="1022" y="1274"/>
                    <a:pt x="1069" y="1231"/>
                  </a:cubicBezTo>
                  <a:lnTo>
                    <a:pt x="1403" y="907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692623" y="1343494"/>
              <a:ext cx="101205" cy="100079"/>
            </a:xfrm>
            <a:custGeom>
              <a:avLst/>
              <a:gdLst/>
              <a:ahLst/>
              <a:cxnLst/>
              <a:rect l="l" t="t" r="r" b="b"/>
              <a:pathLst>
                <a:path w="3865" h="3822" extrusionOk="0">
                  <a:moveTo>
                    <a:pt x="2514" y="1"/>
                  </a:moveTo>
                  <a:cubicBezTo>
                    <a:pt x="2457" y="1"/>
                    <a:pt x="2400" y="22"/>
                    <a:pt x="2357" y="65"/>
                  </a:cubicBezTo>
                  <a:lnTo>
                    <a:pt x="96" y="2326"/>
                  </a:lnTo>
                  <a:cubicBezTo>
                    <a:pt x="0" y="2421"/>
                    <a:pt x="0" y="2555"/>
                    <a:pt x="96" y="2650"/>
                  </a:cubicBezTo>
                  <a:lnTo>
                    <a:pt x="1202" y="3757"/>
                  </a:lnTo>
                  <a:cubicBezTo>
                    <a:pt x="1245" y="3800"/>
                    <a:pt x="1300" y="3821"/>
                    <a:pt x="1356" y="3821"/>
                  </a:cubicBezTo>
                  <a:cubicBezTo>
                    <a:pt x="1412" y="3821"/>
                    <a:pt x="1470" y="3800"/>
                    <a:pt x="1517" y="3757"/>
                  </a:cubicBezTo>
                  <a:lnTo>
                    <a:pt x="3778" y="1486"/>
                  </a:lnTo>
                  <a:cubicBezTo>
                    <a:pt x="3864" y="1400"/>
                    <a:pt x="3864" y="1257"/>
                    <a:pt x="3778" y="1172"/>
                  </a:cubicBezTo>
                  <a:lnTo>
                    <a:pt x="2672" y="65"/>
                  </a:lnTo>
                  <a:cubicBezTo>
                    <a:pt x="2629" y="22"/>
                    <a:pt x="2571" y="1"/>
                    <a:pt x="2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692623" y="1392905"/>
              <a:ext cx="51480" cy="50668"/>
            </a:xfrm>
            <a:custGeom>
              <a:avLst/>
              <a:gdLst/>
              <a:ahLst/>
              <a:cxnLst/>
              <a:rect l="l" t="t" r="r" b="b"/>
              <a:pathLst>
                <a:path w="1966" h="1935" extrusionOk="0">
                  <a:moveTo>
                    <a:pt x="535" y="0"/>
                  </a:moveTo>
                  <a:lnTo>
                    <a:pt x="86" y="448"/>
                  </a:lnTo>
                  <a:cubicBezTo>
                    <a:pt x="0" y="534"/>
                    <a:pt x="0" y="677"/>
                    <a:pt x="86" y="763"/>
                  </a:cubicBezTo>
                  <a:lnTo>
                    <a:pt x="1193" y="1870"/>
                  </a:lnTo>
                  <a:cubicBezTo>
                    <a:pt x="1236" y="1913"/>
                    <a:pt x="1293" y="1934"/>
                    <a:pt x="1350" y="1934"/>
                  </a:cubicBezTo>
                  <a:cubicBezTo>
                    <a:pt x="1408" y="1934"/>
                    <a:pt x="1465" y="1913"/>
                    <a:pt x="1508" y="1870"/>
                  </a:cubicBezTo>
                  <a:lnTo>
                    <a:pt x="1966" y="142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867225" y="1479577"/>
              <a:ext cx="84211" cy="77403"/>
            </a:xfrm>
            <a:custGeom>
              <a:avLst/>
              <a:gdLst/>
              <a:ahLst/>
              <a:cxnLst/>
              <a:rect l="l" t="t" r="r" b="b"/>
              <a:pathLst>
                <a:path w="3216" h="2956" extrusionOk="0">
                  <a:moveTo>
                    <a:pt x="300" y="0"/>
                  </a:moveTo>
                  <a:cubicBezTo>
                    <a:pt x="137" y="0"/>
                    <a:pt x="0" y="210"/>
                    <a:pt x="153" y="363"/>
                  </a:cubicBezTo>
                  <a:lnTo>
                    <a:pt x="2519" y="2729"/>
                  </a:lnTo>
                  <a:lnTo>
                    <a:pt x="2634" y="2834"/>
                  </a:lnTo>
                  <a:cubicBezTo>
                    <a:pt x="2715" y="2915"/>
                    <a:pt x="2820" y="2955"/>
                    <a:pt x="2925" y="2955"/>
                  </a:cubicBezTo>
                  <a:cubicBezTo>
                    <a:pt x="3030" y="2955"/>
                    <a:pt x="3135" y="2915"/>
                    <a:pt x="3216" y="2834"/>
                  </a:cubicBez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845230" y="1490077"/>
              <a:ext cx="86987" cy="80205"/>
            </a:xfrm>
            <a:custGeom>
              <a:avLst/>
              <a:gdLst/>
              <a:ahLst/>
              <a:cxnLst/>
              <a:rect l="l" t="t" r="r" b="b"/>
              <a:pathLst>
                <a:path w="3322" h="3063" extrusionOk="0">
                  <a:moveTo>
                    <a:pt x="300" y="0"/>
                  </a:moveTo>
                  <a:cubicBezTo>
                    <a:pt x="138" y="0"/>
                    <a:pt x="1" y="209"/>
                    <a:pt x="154" y="363"/>
                  </a:cubicBezTo>
                  <a:lnTo>
                    <a:pt x="2653" y="2862"/>
                  </a:lnTo>
                  <a:lnTo>
                    <a:pt x="2739" y="2948"/>
                  </a:lnTo>
                  <a:cubicBezTo>
                    <a:pt x="2820" y="3024"/>
                    <a:pt x="2925" y="3062"/>
                    <a:pt x="3030" y="3062"/>
                  </a:cubicBezTo>
                  <a:cubicBezTo>
                    <a:pt x="3135" y="3062"/>
                    <a:pt x="3240" y="3024"/>
                    <a:pt x="3321" y="2948"/>
                  </a:cubicBezTo>
                  <a:lnTo>
                    <a:pt x="450" y="67"/>
                  </a:lnTo>
                  <a:cubicBezTo>
                    <a:pt x="403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834494" y="1512308"/>
              <a:ext cx="78974" cy="72140"/>
            </a:xfrm>
            <a:custGeom>
              <a:avLst/>
              <a:gdLst/>
              <a:ahLst/>
              <a:cxnLst/>
              <a:rect l="l" t="t" r="r" b="b"/>
              <a:pathLst>
                <a:path w="3016" h="2755" extrusionOk="0">
                  <a:moveTo>
                    <a:pt x="300" y="0"/>
                  </a:moveTo>
                  <a:cubicBezTo>
                    <a:pt x="138" y="0"/>
                    <a:pt x="0" y="209"/>
                    <a:pt x="154" y="363"/>
                  </a:cubicBezTo>
                  <a:lnTo>
                    <a:pt x="2272" y="2461"/>
                  </a:lnTo>
                  <a:lnTo>
                    <a:pt x="2443" y="2633"/>
                  </a:lnTo>
                  <a:cubicBezTo>
                    <a:pt x="2520" y="2714"/>
                    <a:pt x="2622" y="2755"/>
                    <a:pt x="2725" y="2755"/>
                  </a:cubicBezTo>
                  <a:cubicBezTo>
                    <a:pt x="2827" y="2755"/>
                    <a:pt x="2930" y="2714"/>
                    <a:pt x="3006" y="2633"/>
                  </a:cubicBezTo>
                  <a:lnTo>
                    <a:pt x="3016" y="2633"/>
                  </a:ln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862983" y="1248442"/>
              <a:ext cx="97199" cy="94764"/>
            </a:xfrm>
            <a:custGeom>
              <a:avLst/>
              <a:gdLst/>
              <a:ahLst/>
              <a:cxnLst/>
              <a:rect l="l" t="t" r="r" b="b"/>
              <a:pathLst>
                <a:path w="3712" h="3619" extrusionOk="0">
                  <a:moveTo>
                    <a:pt x="1842" y="0"/>
                  </a:moveTo>
                  <a:cubicBezTo>
                    <a:pt x="1375" y="0"/>
                    <a:pt x="910" y="195"/>
                    <a:pt x="583" y="575"/>
                  </a:cubicBezTo>
                  <a:cubicBezTo>
                    <a:pt x="544" y="614"/>
                    <a:pt x="506" y="661"/>
                    <a:pt x="478" y="699"/>
                  </a:cubicBezTo>
                  <a:cubicBezTo>
                    <a:pt x="29" y="1272"/>
                    <a:pt x="1" y="2054"/>
                    <a:pt x="411" y="2655"/>
                  </a:cubicBezTo>
                  <a:cubicBezTo>
                    <a:pt x="420" y="2684"/>
                    <a:pt x="449" y="2712"/>
                    <a:pt x="478" y="2750"/>
                  </a:cubicBezTo>
                  <a:cubicBezTo>
                    <a:pt x="506" y="2789"/>
                    <a:pt x="535" y="2827"/>
                    <a:pt x="564" y="2855"/>
                  </a:cubicBezTo>
                  <a:cubicBezTo>
                    <a:pt x="885" y="3205"/>
                    <a:pt x="1334" y="3400"/>
                    <a:pt x="1796" y="3400"/>
                  </a:cubicBezTo>
                  <a:cubicBezTo>
                    <a:pt x="1951" y="3400"/>
                    <a:pt x="2108" y="3378"/>
                    <a:pt x="2262" y="3332"/>
                  </a:cubicBezTo>
                  <a:lnTo>
                    <a:pt x="2815" y="3599"/>
                  </a:lnTo>
                  <a:cubicBezTo>
                    <a:pt x="2845" y="3613"/>
                    <a:pt x="2876" y="3619"/>
                    <a:pt x="2907" y="3619"/>
                  </a:cubicBezTo>
                  <a:cubicBezTo>
                    <a:pt x="3029" y="3619"/>
                    <a:pt x="3139" y="3520"/>
                    <a:pt x="3139" y="3390"/>
                  </a:cubicBezTo>
                  <a:lnTo>
                    <a:pt x="3111" y="2770"/>
                  </a:lnTo>
                  <a:cubicBezTo>
                    <a:pt x="3712" y="2073"/>
                    <a:pt x="3635" y="1014"/>
                    <a:pt x="2939" y="413"/>
                  </a:cubicBezTo>
                  <a:cubicBezTo>
                    <a:pt x="2622" y="136"/>
                    <a:pt x="2231" y="0"/>
                    <a:pt x="1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778798" y="1250223"/>
              <a:ext cx="112334" cy="92983"/>
            </a:xfrm>
            <a:custGeom>
              <a:avLst/>
              <a:gdLst/>
              <a:ahLst/>
              <a:cxnLst/>
              <a:rect l="l" t="t" r="r" b="b"/>
              <a:pathLst>
                <a:path w="4290" h="3551" extrusionOk="0">
                  <a:moveTo>
                    <a:pt x="2165" y="0"/>
                  </a:moveTo>
                  <a:cubicBezTo>
                    <a:pt x="2140" y="0"/>
                    <a:pt x="2115" y="1"/>
                    <a:pt x="2090" y="2"/>
                  </a:cubicBezTo>
                  <a:cubicBezTo>
                    <a:pt x="735" y="49"/>
                    <a:pt x="1" y="1633"/>
                    <a:pt x="850" y="2702"/>
                  </a:cubicBezTo>
                  <a:lnTo>
                    <a:pt x="821" y="3322"/>
                  </a:lnTo>
                  <a:cubicBezTo>
                    <a:pt x="813" y="3452"/>
                    <a:pt x="922" y="3551"/>
                    <a:pt x="1044" y="3551"/>
                  </a:cubicBezTo>
                  <a:cubicBezTo>
                    <a:pt x="1075" y="3551"/>
                    <a:pt x="1106" y="3545"/>
                    <a:pt x="1136" y="3531"/>
                  </a:cubicBezTo>
                  <a:lnTo>
                    <a:pt x="1699" y="3264"/>
                  </a:lnTo>
                  <a:cubicBezTo>
                    <a:pt x="1853" y="3309"/>
                    <a:pt x="2009" y="3330"/>
                    <a:pt x="2164" y="3330"/>
                  </a:cubicBezTo>
                  <a:cubicBezTo>
                    <a:pt x="2711" y="3330"/>
                    <a:pt x="3237" y="3063"/>
                    <a:pt x="3550" y="2587"/>
                  </a:cubicBezTo>
                  <a:cubicBezTo>
                    <a:pt x="4289" y="1473"/>
                    <a:pt x="3485" y="0"/>
                    <a:pt x="2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814279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0" y="1"/>
                  </a:moveTo>
                  <a:cubicBezTo>
                    <a:pt x="105" y="1"/>
                    <a:pt x="0" y="72"/>
                    <a:pt x="0" y="215"/>
                  </a:cubicBezTo>
                  <a:lnTo>
                    <a:pt x="0" y="244"/>
                  </a:lnTo>
                  <a:cubicBezTo>
                    <a:pt x="0" y="359"/>
                    <a:pt x="96" y="454"/>
                    <a:pt x="210" y="454"/>
                  </a:cubicBezTo>
                  <a:cubicBezTo>
                    <a:pt x="325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829754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1" y="1"/>
                  </a:moveTo>
                  <a:cubicBezTo>
                    <a:pt x="106" y="1"/>
                    <a:pt x="1" y="72"/>
                    <a:pt x="1" y="215"/>
                  </a:cubicBezTo>
                  <a:lnTo>
                    <a:pt x="1" y="244"/>
                  </a:lnTo>
                  <a:cubicBezTo>
                    <a:pt x="1" y="359"/>
                    <a:pt x="96" y="454"/>
                    <a:pt x="211" y="454"/>
                  </a:cubicBezTo>
                  <a:cubicBezTo>
                    <a:pt x="325" y="454"/>
                    <a:pt x="421" y="359"/>
                    <a:pt x="421" y="244"/>
                  </a:cubicBezTo>
                  <a:lnTo>
                    <a:pt x="421" y="215"/>
                  </a:lnTo>
                  <a:cubicBezTo>
                    <a:pt x="421" y="72"/>
                    <a:pt x="316" y="1"/>
                    <a:pt x="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845387" y="1289841"/>
              <a:ext cx="11129" cy="11888"/>
            </a:xfrm>
            <a:custGeom>
              <a:avLst/>
              <a:gdLst/>
              <a:ahLst/>
              <a:cxnLst/>
              <a:rect l="l" t="t" r="r" b="b"/>
              <a:pathLst>
                <a:path w="425" h="454" extrusionOk="0">
                  <a:moveTo>
                    <a:pt x="208" y="1"/>
                  </a:moveTo>
                  <a:cubicBezTo>
                    <a:pt x="103" y="1"/>
                    <a:pt x="0" y="72"/>
                    <a:pt x="5" y="215"/>
                  </a:cubicBezTo>
                  <a:lnTo>
                    <a:pt x="5" y="244"/>
                  </a:lnTo>
                  <a:cubicBezTo>
                    <a:pt x="5" y="359"/>
                    <a:pt x="91" y="454"/>
                    <a:pt x="215" y="454"/>
                  </a:cubicBezTo>
                  <a:cubicBezTo>
                    <a:pt x="329" y="454"/>
                    <a:pt x="425" y="359"/>
                    <a:pt x="425" y="244"/>
                  </a:cubicBezTo>
                  <a:lnTo>
                    <a:pt x="425" y="215"/>
                  </a:lnTo>
                  <a:cubicBezTo>
                    <a:pt x="420" y="72"/>
                    <a:pt x="313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890477" y="1289841"/>
              <a:ext cx="10998" cy="11888"/>
            </a:xfrm>
            <a:custGeom>
              <a:avLst/>
              <a:gdLst/>
              <a:ahLst/>
              <a:cxnLst/>
              <a:rect l="l" t="t" r="r" b="b"/>
              <a:pathLst>
                <a:path w="420" h="454" extrusionOk="0">
                  <a:moveTo>
                    <a:pt x="210" y="1"/>
                  </a:moveTo>
                  <a:cubicBezTo>
                    <a:pt x="105" y="1"/>
                    <a:pt x="0" y="72"/>
                    <a:pt x="0" y="215"/>
                  </a:cubicBezTo>
                  <a:lnTo>
                    <a:pt x="0" y="244"/>
                  </a:lnTo>
                  <a:cubicBezTo>
                    <a:pt x="0" y="359"/>
                    <a:pt x="86" y="454"/>
                    <a:pt x="210" y="454"/>
                  </a:cubicBezTo>
                  <a:cubicBezTo>
                    <a:pt x="324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905953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0" y="1"/>
                  </a:moveTo>
                  <a:cubicBezTo>
                    <a:pt x="105" y="1"/>
                    <a:pt x="1" y="72"/>
                    <a:pt x="1" y="215"/>
                  </a:cubicBezTo>
                  <a:lnTo>
                    <a:pt x="1" y="244"/>
                  </a:lnTo>
                  <a:cubicBezTo>
                    <a:pt x="1" y="359"/>
                    <a:pt x="96" y="454"/>
                    <a:pt x="210" y="454"/>
                  </a:cubicBezTo>
                  <a:cubicBezTo>
                    <a:pt x="325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921323" y="1289841"/>
              <a:ext cx="11129" cy="11888"/>
            </a:xfrm>
            <a:custGeom>
              <a:avLst/>
              <a:gdLst/>
              <a:ahLst/>
              <a:cxnLst/>
              <a:rect l="l" t="t" r="r" b="b"/>
              <a:pathLst>
                <a:path w="425" h="454" extrusionOk="0">
                  <a:moveTo>
                    <a:pt x="208" y="1"/>
                  </a:moveTo>
                  <a:cubicBezTo>
                    <a:pt x="103" y="1"/>
                    <a:pt x="0" y="72"/>
                    <a:pt x="5" y="215"/>
                  </a:cubicBezTo>
                  <a:lnTo>
                    <a:pt x="5" y="244"/>
                  </a:lnTo>
                  <a:cubicBezTo>
                    <a:pt x="5" y="359"/>
                    <a:pt x="91" y="454"/>
                    <a:pt x="215" y="454"/>
                  </a:cubicBezTo>
                  <a:cubicBezTo>
                    <a:pt x="329" y="454"/>
                    <a:pt x="425" y="359"/>
                    <a:pt x="425" y="244"/>
                  </a:cubicBezTo>
                  <a:lnTo>
                    <a:pt x="425" y="215"/>
                  </a:lnTo>
                  <a:cubicBezTo>
                    <a:pt x="420" y="72"/>
                    <a:pt x="313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719" name="Google Shape;719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07.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역할 분담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0" name="Google Shape;720;p35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2" name="Google Shape;722;p35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09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SURVIL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3D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실시간 전략 시뮬레이션</a:t>
            </a:r>
            <a:endParaRPr lang="en-US" altLang="ko-KR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Aft>
                <a:spcPts val="1200"/>
              </a:spcAft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마을 성장 시뮬레이션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건물 짓기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정책설정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일꾼배치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사막환경에서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60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일간 생존</a:t>
            </a:r>
            <a:endParaRPr lang="en-US" altLang="ko-KR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멀티플레이어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Aft>
                <a:spcPts val="1200"/>
              </a:spcAft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약탈과 거래를 통한 마을 간 경쟁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인칭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bird eye view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7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6" name="Google Shape;3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iana" panose="020B0600000101010101" charset="0"/>
                <a:ea typeface="맑은 고딕" panose="020B0503020000020004" pitchFamily="50" charset="-127"/>
              </a:rPr>
              <a:t>Table of contents</a:t>
            </a:r>
            <a:endParaRPr dirty="0">
              <a:latin typeface="Bahiana" panose="020B0600000101010101" charset="0"/>
              <a:ea typeface="맑은 고딕" panose="020B0503020000020004" pitchFamily="50" charset="-127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iana" panose="020B0600000101010101" charset="0"/>
              <a:ea typeface="맑은 고딕" panose="020B0503020000020004" pitchFamily="50" charset="-127"/>
            </a:endParaRPr>
          </a:p>
        </p:txBody>
      </p:sp>
      <p:sp>
        <p:nvSpPr>
          <p:cNvPr id="400" name="Google Shape;400;p28"/>
          <p:cNvSpPr txBox="1">
            <a:spLocks noGrp="1"/>
          </p:cNvSpPr>
          <p:nvPr>
            <p:ph type="title" idx="2"/>
          </p:nvPr>
        </p:nvSpPr>
        <p:spPr>
          <a:xfrm>
            <a:off x="210619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2" name="Google Shape;402;p28"/>
          <p:cNvSpPr txBox="1">
            <a:spLocks noGrp="1"/>
          </p:cNvSpPr>
          <p:nvPr>
            <p:ph type="title" idx="3"/>
          </p:nvPr>
        </p:nvSpPr>
        <p:spPr>
          <a:xfrm>
            <a:off x="1435739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title" idx="4"/>
          </p:nvPr>
        </p:nvSpPr>
        <p:spPr>
          <a:xfrm>
            <a:off x="1471760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title" idx="6"/>
          </p:nvPr>
        </p:nvSpPr>
        <p:spPr>
          <a:xfrm>
            <a:off x="2694419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title" idx="7"/>
          </p:nvPr>
        </p:nvSpPr>
        <p:spPr>
          <a:xfrm>
            <a:off x="2730435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8" name="Google Shape;408;p28"/>
          <p:cNvSpPr txBox="1">
            <a:spLocks noGrp="1"/>
          </p:cNvSpPr>
          <p:nvPr>
            <p:ph type="title" idx="9"/>
          </p:nvPr>
        </p:nvSpPr>
        <p:spPr>
          <a:xfrm>
            <a:off x="3950638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중점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" name="Google Shape;409;p28"/>
          <p:cNvSpPr txBox="1">
            <a:spLocks noGrp="1"/>
          </p:cNvSpPr>
          <p:nvPr>
            <p:ph type="title" idx="13"/>
          </p:nvPr>
        </p:nvSpPr>
        <p:spPr>
          <a:xfrm>
            <a:off x="3986648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" name="Google Shape;411;p28"/>
          <p:cNvSpPr txBox="1">
            <a:spLocks noGrp="1"/>
          </p:cNvSpPr>
          <p:nvPr>
            <p:ph type="title" idx="15"/>
          </p:nvPr>
        </p:nvSpPr>
        <p:spPr>
          <a:xfrm>
            <a:off x="174592" y="2649004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연구목적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Google Shape;408;p28">
            <a:extLst>
              <a:ext uri="{FF2B5EF4-FFF2-40B4-BE49-F238E27FC236}">
                <a16:creationId xmlns:a16="http://schemas.microsoft.com/office/drawing/2014/main" id="{5E700D0D-BC02-13D3-F753-601082EB1A6D}"/>
              </a:ext>
            </a:extLst>
          </p:cNvPr>
          <p:cNvSpPr txBox="1">
            <a:spLocks/>
          </p:cNvSpPr>
          <p:nvPr/>
        </p:nvSpPr>
        <p:spPr>
          <a:xfrm>
            <a:off x="5204401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</a:p>
        </p:txBody>
      </p:sp>
      <p:sp>
        <p:nvSpPr>
          <p:cNvPr id="7" name="Google Shape;409;p28">
            <a:extLst>
              <a:ext uri="{FF2B5EF4-FFF2-40B4-BE49-F238E27FC236}">
                <a16:creationId xmlns:a16="http://schemas.microsoft.com/office/drawing/2014/main" id="{7FD9A8F5-8FF6-2AA7-4162-83D8684F66C6}"/>
              </a:ext>
            </a:extLst>
          </p:cNvPr>
          <p:cNvSpPr txBox="1">
            <a:spLocks/>
          </p:cNvSpPr>
          <p:nvPr/>
        </p:nvSpPr>
        <p:spPr>
          <a:xfrm>
            <a:off x="5240411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Google Shape;408;p28">
            <a:extLst>
              <a:ext uri="{FF2B5EF4-FFF2-40B4-BE49-F238E27FC236}">
                <a16:creationId xmlns:a16="http://schemas.microsoft.com/office/drawing/2014/main" id="{271FA529-413D-4BED-278F-456F442B8C30}"/>
              </a:ext>
            </a:extLst>
          </p:cNvPr>
          <p:cNvSpPr txBox="1">
            <a:spLocks/>
          </p:cNvSpPr>
          <p:nvPr/>
        </p:nvSpPr>
        <p:spPr>
          <a:xfrm>
            <a:off x="6455714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sp>
        <p:nvSpPr>
          <p:cNvPr id="10" name="Google Shape;409;p28">
            <a:extLst>
              <a:ext uri="{FF2B5EF4-FFF2-40B4-BE49-F238E27FC236}">
                <a16:creationId xmlns:a16="http://schemas.microsoft.com/office/drawing/2014/main" id="{49BD9A56-AAB1-0118-8EC4-C17F80B857A9}"/>
              </a:ext>
            </a:extLst>
          </p:cNvPr>
          <p:cNvSpPr txBox="1">
            <a:spLocks/>
          </p:cNvSpPr>
          <p:nvPr/>
        </p:nvSpPr>
        <p:spPr>
          <a:xfrm>
            <a:off x="6491724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408;p28">
            <a:extLst>
              <a:ext uri="{FF2B5EF4-FFF2-40B4-BE49-F238E27FC236}">
                <a16:creationId xmlns:a16="http://schemas.microsoft.com/office/drawing/2014/main" id="{714DCCB9-EF42-36A0-015F-18BA677CF2BC}"/>
              </a:ext>
            </a:extLst>
          </p:cNvPr>
          <p:cNvSpPr txBox="1">
            <a:spLocks/>
          </p:cNvSpPr>
          <p:nvPr/>
        </p:nvSpPr>
        <p:spPr>
          <a:xfrm>
            <a:off x="7706413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</a:p>
        </p:txBody>
      </p:sp>
      <p:sp>
        <p:nvSpPr>
          <p:cNvPr id="14" name="Google Shape;409;p28">
            <a:extLst>
              <a:ext uri="{FF2B5EF4-FFF2-40B4-BE49-F238E27FC236}">
                <a16:creationId xmlns:a16="http://schemas.microsoft.com/office/drawing/2014/main" id="{FB155789-51FA-F014-84D5-83540D70C661}"/>
              </a:ext>
            </a:extLst>
          </p:cNvPr>
          <p:cNvSpPr txBox="1">
            <a:spLocks/>
          </p:cNvSpPr>
          <p:nvPr/>
        </p:nvSpPr>
        <p:spPr>
          <a:xfrm>
            <a:off x="7742423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720000" y="1937275"/>
            <a:ext cx="585893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Unreal 5</a:t>
            </a:r>
            <a:r>
              <a:rPr lang="ko-KR" altLang="en-US" sz="1800" u="none" strike="noStrike" dirty="0" err="1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이용하여 게임제작을 위한 능력향상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멀티플레이 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게임 제작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Git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유동적인 프로젝트 관리 능력 배양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Blender</a:t>
            </a:r>
            <a:r>
              <a:rPr lang="ko-KR" altLang="en-US" sz="1800" u="none" strike="noStrike" dirty="0" err="1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이용하여 모델링 제작 능력 향상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01.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연구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목적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>
            <a:spLocks noGrp="1"/>
          </p:cNvSpPr>
          <p:nvPr>
            <p:ph type="title"/>
          </p:nvPr>
        </p:nvSpPr>
        <p:spPr>
          <a:xfrm>
            <a:off x="520555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VS 2022</a:t>
            </a:r>
            <a:endParaRPr dirty="0"/>
          </a:p>
        </p:txBody>
      </p:sp>
      <p:sp>
        <p:nvSpPr>
          <p:cNvPr id="433" name="Google Shape;433;p31"/>
          <p:cNvSpPr txBox="1">
            <a:spLocks noGrp="1"/>
          </p:cNvSpPr>
          <p:nvPr>
            <p:ph type="subTitle" idx="1"/>
          </p:nvPr>
        </p:nvSpPr>
        <p:spPr>
          <a:xfrm>
            <a:off x="520555" y="3400284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언리얼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내부 코드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4" name="Google Shape;434;p31"/>
          <p:cNvSpPr txBox="1">
            <a:spLocks noGrp="1"/>
          </p:cNvSpPr>
          <p:nvPr>
            <p:ph type="title" idx="2"/>
          </p:nvPr>
        </p:nvSpPr>
        <p:spPr>
          <a:xfrm>
            <a:off x="2189139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UNREAL 5</a:t>
            </a:r>
            <a:endParaRPr dirty="0"/>
          </a:p>
        </p:txBody>
      </p:sp>
      <p:sp>
        <p:nvSpPr>
          <p:cNvPr id="435" name="Google Shape;435;p31"/>
          <p:cNvSpPr txBox="1">
            <a:spLocks noGrp="1"/>
          </p:cNvSpPr>
          <p:nvPr>
            <p:ph type="subTitle" idx="3"/>
          </p:nvPr>
        </p:nvSpPr>
        <p:spPr>
          <a:xfrm>
            <a:off x="2189139" y="3400282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엔진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6" name="Google Shape;436;p31"/>
          <p:cNvSpPr txBox="1">
            <a:spLocks noGrp="1"/>
          </p:cNvSpPr>
          <p:nvPr>
            <p:ph type="title" idx="4"/>
          </p:nvPr>
        </p:nvSpPr>
        <p:spPr>
          <a:xfrm>
            <a:off x="3856850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Blenbder</a:t>
            </a:r>
            <a:endParaRPr dirty="0"/>
          </a:p>
        </p:txBody>
      </p:sp>
      <p:sp>
        <p:nvSpPr>
          <p:cNvPr id="437" name="Google Shape;437;p31"/>
          <p:cNvSpPr txBox="1">
            <a:spLocks noGrp="1"/>
          </p:cNvSpPr>
          <p:nvPr>
            <p:ph type="subTitle" idx="5"/>
          </p:nvPr>
        </p:nvSpPr>
        <p:spPr>
          <a:xfrm>
            <a:off x="3856850" y="3400282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스컬팅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페인팅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1775825" y="508694"/>
            <a:ext cx="452260" cy="200988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02.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개발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환경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3" name="Google Shape;503;p31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5" name="Google Shape;505;p31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Google Shape;434;p31">
            <a:extLst>
              <a:ext uri="{FF2B5EF4-FFF2-40B4-BE49-F238E27FC236}">
                <a16:creationId xmlns:a16="http://schemas.microsoft.com/office/drawing/2014/main" id="{20604864-DBD6-0994-ACEE-E21304BB54E1}"/>
              </a:ext>
            </a:extLst>
          </p:cNvPr>
          <p:cNvSpPr txBox="1">
            <a:spLocks/>
          </p:cNvSpPr>
          <p:nvPr/>
        </p:nvSpPr>
        <p:spPr>
          <a:xfrm>
            <a:off x="5467360" y="2735897"/>
            <a:ext cx="149799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dirty="0"/>
              <a:t>3d max</a:t>
            </a:r>
          </a:p>
        </p:txBody>
      </p:sp>
      <p:sp>
        <p:nvSpPr>
          <p:cNvPr id="3" name="Google Shape;435;p31">
            <a:extLst>
              <a:ext uri="{FF2B5EF4-FFF2-40B4-BE49-F238E27FC236}">
                <a16:creationId xmlns:a16="http://schemas.microsoft.com/office/drawing/2014/main" id="{B3EF1613-0502-765F-EADE-6B39FFD49C52}"/>
              </a:ext>
            </a:extLst>
          </p:cNvPr>
          <p:cNvSpPr txBox="1">
            <a:spLocks/>
          </p:cNvSpPr>
          <p:nvPr/>
        </p:nvSpPr>
        <p:spPr>
          <a:xfrm>
            <a:off x="5467360" y="3400282"/>
            <a:ext cx="149799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436;p31">
            <a:extLst>
              <a:ext uri="{FF2B5EF4-FFF2-40B4-BE49-F238E27FC236}">
                <a16:creationId xmlns:a16="http://schemas.microsoft.com/office/drawing/2014/main" id="{982043D1-E02C-4ABC-C4AD-699F397481E4}"/>
              </a:ext>
            </a:extLst>
          </p:cNvPr>
          <p:cNvSpPr txBox="1">
            <a:spLocks/>
          </p:cNvSpPr>
          <p:nvPr/>
        </p:nvSpPr>
        <p:spPr>
          <a:xfrm>
            <a:off x="7135071" y="2735897"/>
            <a:ext cx="149799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dirty="0"/>
              <a:t>Photoshop</a:t>
            </a:r>
          </a:p>
        </p:txBody>
      </p:sp>
      <p:sp>
        <p:nvSpPr>
          <p:cNvPr id="5" name="Google Shape;437;p31">
            <a:extLst>
              <a:ext uri="{FF2B5EF4-FFF2-40B4-BE49-F238E27FC236}">
                <a16:creationId xmlns:a16="http://schemas.microsoft.com/office/drawing/2014/main" id="{0D9955A9-13FA-22EC-615D-BEB57E0D4717}"/>
              </a:ext>
            </a:extLst>
          </p:cNvPr>
          <p:cNvSpPr txBox="1">
            <a:spLocks/>
          </p:cNvSpPr>
          <p:nvPr/>
        </p:nvSpPr>
        <p:spPr>
          <a:xfrm>
            <a:off x="7135071" y="3400282"/>
            <a:ext cx="149799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텍스쳐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편집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DD03E6-653A-41B1-D0D5-FFEF8F4C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48" y="1666794"/>
            <a:ext cx="848204" cy="8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F1F19B-EBBC-9647-ADAF-3A3C659C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03" y="1666794"/>
            <a:ext cx="939038" cy="102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EBEDC6-49A2-7165-A72A-421DF638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32" y="1666794"/>
            <a:ext cx="848204" cy="8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3209DD3-666D-A5DA-7C02-896DB758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27" y="1633118"/>
            <a:ext cx="915555" cy="9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00949C3-FEBC-8CD3-41CF-0929A934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163" y="1687289"/>
            <a:ext cx="827891" cy="80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설명 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개요</a:t>
            </a: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한정된 자원으로  사막에서 건설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경영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전략을 수립하며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60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일간 살아 남아야 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다른 플레이어와의 협력을 통해 자원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시민을 거래 혹은 요청을 할 수 있고  약탈이나 전쟁도 할 수 있다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분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초 밤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분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초로 구성되어 있으며 밤과 낮에 따라서 이벤트나 가능한 행동들이 달라진다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게임은 시간이 지날 수록 극한의 상황이 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다른 플레이어의 마을이 모두 살아남지 못했더라도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자신의 마을만 살아남았다면 승리한다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6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시민</a:t>
            </a:r>
            <a:endParaRPr lang="en-US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157039" y="2458906"/>
            <a:ext cx="3154200" cy="1408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522689" y="2677687"/>
            <a:ext cx="2422800" cy="35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522689" y="3148026"/>
            <a:ext cx="2422800" cy="539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석유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식량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811889" y="2458906"/>
            <a:ext cx="3154200" cy="1408599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177589" y="2677687"/>
            <a:ext cx="2422800" cy="35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시민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5177589" y="3148019"/>
            <a:ext cx="2422800" cy="539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07E4B-20C8-1328-748D-B66F1EB4234A}"/>
              </a:ext>
            </a:extLst>
          </p:cNvPr>
          <p:cNvSpPr txBox="1"/>
          <p:nvPr/>
        </p:nvSpPr>
        <p:spPr>
          <a:xfrm>
            <a:off x="2624446" y="1543803"/>
            <a:ext cx="402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자원은 마을 주변에 배치되어 있으며</a:t>
            </a:r>
            <a:r>
              <a:rPr kumimoji="1"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시민을 배치해 자원을 얻을 수 있다</a:t>
            </a:r>
            <a:r>
              <a:rPr kumimoji="1"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ore-KR" altLang="en-US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희망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불만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058150" y="1806150"/>
            <a:ext cx="3154200" cy="23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423800" y="180615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희망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042983" y="2323605"/>
            <a:ext cx="3184434" cy="1545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희망은 도덕적인 정책이나 행동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생산량이 높을 때 서서히 올라간다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반대로 비도덕적인 정책이나 행동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생산량이 낮을 때 서서히 떨어진다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희망이 높으면 작업자들의 일 효율이 높아진다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713000" y="1806150"/>
            <a:ext cx="3154200" cy="2369400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078700" y="180615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불만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4758778" y="2326574"/>
            <a:ext cx="3085331" cy="1545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불만은 생활 환경이 좋거나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시민들의 요구사항을 들어 주었을 때 낮아지고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시민들의 요구사항을 무시하거나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생활환경이 좋지 못하면 불만이 올라간다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불만이 높으면 시민들의 요구사항이 늘어나고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 </a:t>
            </a:r>
            <a:r>
              <a:rPr lang="ko-KR" altLang="en-US" sz="12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패널티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이벤트가 랜덤으로 발생합니다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0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정책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0" name="Google Shape;720;p35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11F80C-95E9-000C-9762-AB22F9866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45" y="1152400"/>
            <a:ext cx="5183641" cy="389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CC9B82-3B66-6DBB-290E-3CBAD38DDF57}"/>
              </a:ext>
            </a:extLst>
          </p:cNvPr>
          <p:cNvSpPr txBox="1"/>
          <p:nvPr/>
        </p:nvSpPr>
        <p:spPr>
          <a:xfrm>
            <a:off x="377371" y="1436914"/>
            <a:ext cx="31350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정책을 정하게 되면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기본적으로 정책은 한번 결정할 때마다 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일의 쿨 타임을 가진다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600"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한번 선택한 정책은 되돌릴 수 없으며 두개의 정책이 붙어있는 경우에는 한 정책만 선택이 가능하다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2922"/>
      </p:ext>
    </p:extLst>
  </p:cSld>
  <p:clrMapOvr>
    <a:masterClrMapping/>
  </p:clrMapOvr>
</p:sld>
</file>

<file path=ppt/theme/theme1.xml><?xml version="1.0" encoding="utf-8"?>
<a:theme xmlns:a="http://schemas.openxmlformats.org/drawingml/2006/main" name="Spaghetti Western Style for Business by Slidesgo">
  <a:themeElements>
    <a:clrScheme name="Simple Light">
      <a:dk1>
        <a:srgbClr val="FFE661"/>
      </a:dk1>
      <a:lt1>
        <a:srgbClr val="F9CE4B"/>
      </a:lt1>
      <a:dk2>
        <a:srgbClr val="E68A3D"/>
      </a:dk2>
      <a:lt2>
        <a:srgbClr val="BE6D2F"/>
      </a:lt2>
      <a:accent1>
        <a:srgbClr val="95451F"/>
      </a:accent1>
      <a:accent2>
        <a:srgbClr val="7B3115"/>
      </a:accent2>
      <a:accent3>
        <a:srgbClr val="4E231D"/>
      </a:accent3>
      <a:accent4>
        <a:srgbClr val="F8EEE5"/>
      </a:accent4>
      <a:accent5>
        <a:srgbClr val="EBDDD1"/>
      </a:accent5>
      <a:accent6>
        <a:srgbClr val="FFFFFF"/>
      </a:accent6>
      <a:hlink>
        <a:srgbClr val="4915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731</Words>
  <Application>Microsoft Office PowerPoint</Application>
  <PresentationFormat>화면 슬라이드 쇼(16:9)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Barlow</vt:lpstr>
      <vt:lpstr>Malgun Gothic</vt:lpstr>
      <vt:lpstr>Barlow Medium</vt:lpstr>
      <vt:lpstr>Arial</vt:lpstr>
      <vt:lpstr>Bahiana</vt:lpstr>
      <vt:lpstr>Malgun Gothic</vt:lpstr>
      <vt:lpstr>Bebas Neue</vt:lpstr>
      <vt:lpstr>Spaghetti Western Style for Business by Slidesgo</vt:lpstr>
      <vt:lpstr>SURVIL</vt:lpstr>
      <vt:lpstr>SURVIL</vt:lpstr>
      <vt:lpstr>Table of contents</vt:lpstr>
      <vt:lpstr>01. 연구 목적</vt:lpstr>
      <vt:lpstr>VS 2022</vt:lpstr>
      <vt:lpstr>03. 게임 설명 - 개요</vt:lpstr>
      <vt:lpstr>03. 게임 설명 – 자원, 시민</vt:lpstr>
      <vt:lpstr>03. 게임 설명 – 희망, 불만</vt:lpstr>
      <vt:lpstr>03. 게임 설명 - 정책</vt:lpstr>
      <vt:lpstr>03. 게임 설명 -이벤트</vt:lpstr>
      <vt:lpstr>03. 게임 설명 - UI</vt:lpstr>
      <vt:lpstr>04. 중점 연구 – 열화상 카메라</vt:lpstr>
      <vt:lpstr>04. 중점 연구 – 열화상 카메라</vt:lpstr>
      <vt:lpstr>04. 중점 연구 – 지형 변화</vt:lpstr>
      <vt:lpstr>04. 중점 연구 – 지형 변화</vt:lpstr>
      <vt:lpstr>05. 타 게임과의 차별성</vt:lpstr>
      <vt:lpstr>06. 개발 일정</vt:lpstr>
      <vt:lpstr>윤우영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Spaghetti Western style for business</dc:title>
  <cp:lastModifiedBy>Jung Nai Hoon</cp:lastModifiedBy>
  <cp:revision>19</cp:revision>
  <dcterms:modified xsi:type="dcterms:W3CDTF">2022-12-19T05:20:35Z</dcterms:modified>
</cp:coreProperties>
</file>