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313" r:id="rId3"/>
    <p:sldId id="318" r:id="rId4"/>
    <p:sldId id="317" r:id="rId5"/>
    <p:sldId id="327" r:id="rId6"/>
    <p:sldId id="297" r:id="rId7"/>
    <p:sldId id="319" r:id="rId8"/>
    <p:sldId id="320" r:id="rId9"/>
    <p:sldId id="328" r:id="rId10"/>
    <p:sldId id="324" r:id="rId11"/>
    <p:sldId id="329" r:id="rId12"/>
    <p:sldId id="321" r:id="rId13"/>
    <p:sldId id="322" r:id="rId14"/>
    <p:sldId id="325" r:id="rId15"/>
    <p:sldId id="326" r:id="rId16"/>
    <p:sldId id="312" r:id="rId17"/>
  </p:sldIdLst>
  <p:sldSz cx="9144000" cy="5143500" type="screen16x9"/>
  <p:notesSz cx="6797675" cy="9928225"/>
  <p:embeddedFontLst>
    <p:embeddedFont>
      <p:font typeface="Bahiana" panose="020B0600000101010101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979D-E3E6-4228-ABE9-9BE3EC8305BE}">
  <a:tblStyle styleId="{3294979D-E3E6-4228-ABE9-9BE3EC830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1" autoAdjust="0"/>
    <p:restoredTop sz="94693"/>
  </p:normalViewPr>
  <p:slideViewPr>
    <p:cSldViewPr snapToGrid="0">
      <p:cViewPr varScale="1">
        <p:scale>
          <a:sx n="127" d="100"/>
          <a:sy n="127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1440f5f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21440f5fe_0_7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6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34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10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37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78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5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35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7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76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27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0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4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176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20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62042" y="784437"/>
            <a:ext cx="2668912" cy="26689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351288" y="2377713"/>
            <a:ext cx="3406507" cy="365177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46105" y="2107667"/>
            <a:ext cx="2264475" cy="302570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6075" y="2303150"/>
            <a:ext cx="9150392" cy="2840373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4218" y="12918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28156" y="12918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489527" y="1877170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489527" y="1928435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6550" y="4003625"/>
            <a:ext cx="9150475" cy="113991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550" y="4270050"/>
            <a:ext cx="9150475" cy="87347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48000" y="3479075"/>
            <a:ext cx="394125" cy="52455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048000" y="3840650"/>
            <a:ext cx="218150" cy="17425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17075" y="3479075"/>
            <a:ext cx="125050" cy="496225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6975" y="3726875"/>
            <a:ext cx="343750" cy="45765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49850" y="3726875"/>
            <a:ext cx="330875" cy="45765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70400" y="3381125"/>
            <a:ext cx="155325" cy="1245100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987200" y="3381125"/>
            <a:ext cx="138525" cy="1245100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4471575"/>
            <a:ext cx="9144033" cy="671925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750875" y="3118913"/>
            <a:ext cx="1100050" cy="1942575"/>
            <a:chOff x="7750875" y="3118913"/>
            <a:chExt cx="1100050" cy="1942575"/>
          </a:xfrm>
        </p:grpSpPr>
        <p:sp>
          <p:nvSpPr>
            <p:cNvPr id="31" name="Google Shape;31;p2"/>
            <p:cNvSpPr/>
            <p:nvPr/>
          </p:nvSpPr>
          <p:spPr>
            <a:xfrm>
              <a:off x="7750875" y="3271813"/>
              <a:ext cx="614750" cy="818400"/>
            </a:xfrm>
            <a:custGeom>
              <a:avLst/>
              <a:gdLst/>
              <a:ahLst/>
              <a:cxnLst/>
              <a:rect l="l" t="t" r="r" b="b"/>
              <a:pathLst>
                <a:path w="24590" h="32736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7933"/>
                    <a:pt x="4803" y="32736"/>
                    <a:pt x="10726" y="32736"/>
                  </a:cubicBezTo>
                  <a:lnTo>
                    <a:pt x="24589" y="32736"/>
                  </a:lnTo>
                  <a:lnTo>
                    <a:pt x="24589" y="22866"/>
                  </a:lnTo>
                  <a:lnTo>
                    <a:pt x="12332" y="22866"/>
                  </a:lnTo>
                  <a:cubicBezTo>
                    <a:pt x="10567" y="22866"/>
                    <a:pt x="9136" y="21435"/>
                    <a:pt x="9136" y="19670"/>
                  </a:cubicBezTo>
                  <a:lnTo>
                    <a:pt x="9136" y="4569"/>
                  </a:lnTo>
                  <a:cubicBezTo>
                    <a:pt x="9136" y="2048"/>
                    <a:pt x="7089" y="1"/>
                    <a:pt x="4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25400" y="3835888"/>
              <a:ext cx="340225" cy="27200"/>
            </a:xfrm>
            <a:custGeom>
              <a:avLst/>
              <a:gdLst/>
              <a:ahLst/>
              <a:cxnLst/>
              <a:rect l="l" t="t" r="r" b="b"/>
              <a:pathLst>
                <a:path w="13609" h="1088" extrusionOk="0">
                  <a:moveTo>
                    <a:pt x="0" y="1"/>
                  </a:moveTo>
                  <a:lnTo>
                    <a:pt x="0" y="1"/>
                  </a:lnTo>
                  <a:cubicBezTo>
                    <a:pt x="583" y="663"/>
                    <a:pt x="1439" y="1087"/>
                    <a:pt x="2395" y="1087"/>
                  </a:cubicBezTo>
                  <a:lnTo>
                    <a:pt x="13608" y="1087"/>
                  </a:lnTo>
                  <a:lnTo>
                    <a:pt x="13608" y="303"/>
                  </a:lnTo>
                  <a:lnTo>
                    <a:pt x="1351" y="303"/>
                  </a:lnTo>
                  <a:cubicBezTo>
                    <a:pt x="869" y="303"/>
                    <a:pt x="411" y="194"/>
                    <a:pt x="0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50875" y="3271813"/>
              <a:ext cx="195075" cy="774250"/>
            </a:xfrm>
            <a:custGeom>
              <a:avLst/>
              <a:gdLst/>
              <a:ahLst/>
              <a:cxnLst/>
              <a:rect l="l" t="t" r="r" b="b"/>
              <a:pathLst>
                <a:path w="7803" h="30970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5756"/>
                    <a:pt x="1921" y="29053"/>
                    <a:pt x="4833" y="30970"/>
                  </a:cubicBezTo>
                  <a:cubicBezTo>
                    <a:pt x="2517" y="29003"/>
                    <a:pt x="1044" y="26070"/>
                    <a:pt x="1044" y="22794"/>
                  </a:cubicBezTo>
                  <a:lnTo>
                    <a:pt x="1044" y="5353"/>
                  </a:lnTo>
                  <a:cubicBezTo>
                    <a:pt x="1044" y="2828"/>
                    <a:pt x="3087" y="786"/>
                    <a:pt x="5613" y="786"/>
                  </a:cubicBezTo>
                  <a:cubicBezTo>
                    <a:pt x="6405" y="786"/>
                    <a:pt x="7152" y="987"/>
                    <a:pt x="7802" y="1344"/>
                  </a:cubicBezTo>
                  <a:cubicBezTo>
                    <a:pt x="6976" y="513"/>
                    <a:pt x="5830" y="1"/>
                    <a:pt x="4568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14625" y="3658363"/>
              <a:ext cx="536300" cy="714050"/>
            </a:xfrm>
            <a:custGeom>
              <a:avLst/>
              <a:gdLst/>
              <a:ahLst/>
              <a:cxnLst/>
              <a:rect l="l" t="t" r="r" b="b"/>
              <a:pathLst>
                <a:path w="21452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12097" y="28562"/>
                  </a:lnTo>
                  <a:cubicBezTo>
                    <a:pt x="17265" y="28562"/>
                    <a:pt x="21451" y="24371"/>
                    <a:pt x="21451" y="19203"/>
                  </a:cubicBezTo>
                  <a:lnTo>
                    <a:pt x="21451" y="3985"/>
                  </a:lnTo>
                  <a:cubicBezTo>
                    <a:pt x="21451" y="1787"/>
                    <a:pt x="19668" y="1"/>
                    <a:pt x="17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14625" y="3658363"/>
              <a:ext cx="516150" cy="714050"/>
            </a:xfrm>
            <a:custGeom>
              <a:avLst/>
              <a:gdLst/>
              <a:ahLst/>
              <a:cxnLst/>
              <a:rect l="l" t="t" r="r" b="b"/>
              <a:pathLst>
                <a:path w="20646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785" y="28562"/>
                  </a:lnTo>
                  <a:lnTo>
                    <a:pt x="785" y="20735"/>
                  </a:lnTo>
                  <a:lnTo>
                    <a:pt x="11477" y="20735"/>
                  </a:lnTo>
                  <a:cubicBezTo>
                    <a:pt x="13016" y="20735"/>
                    <a:pt x="14266" y="19484"/>
                    <a:pt x="14266" y="17945"/>
                  </a:cubicBezTo>
                  <a:lnTo>
                    <a:pt x="14266" y="4769"/>
                  </a:lnTo>
                  <a:cubicBezTo>
                    <a:pt x="14266" y="2568"/>
                    <a:pt x="16048" y="785"/>
                    <a:pt x="18251" y="785"/>
                  </a:cubicBezTo>
                  <a:cubicBezTo>
                    <a:pt x="19153" y="785"/>
                    <a:pt x="19979" y="1087"/>
                    <a:pt x="20646" y="1590"/>
                  </a:cubicBezTo>
                  <a:cubicBezTo>
                    <a:pt x="19920" y="626"/>
                    <a:pt x="18766" y="1"/>
                    <a:pt x="17467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4450" y="3118913"/>
              <a:ext cx="242375" cy="1942575"/>
            </a:xfrm>
            <a:custGeom>
              <a:avLst/>
              <a:gdLst/>
              <a:ahLst/>
              <a:cxnLst/>
              <a:rect l="l" t="t" r="r" b="b"/>
              <a:pathLst>
                <a:path w="9695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3285"/>
                  </a:lnTo>
                  <a:cubicBezTo>
                    <a:pt x="1" y="75722"/>
                    <a:pt x="1977" y="77702"/>
                    <a:pt x="4414" y="77702"/>
                  </a:cubicBezTo>
                  <a:lnTo>
                    <a:pt x="5278" y="77702"/>
                  </a:lnTo>
                  <a:cubicBezTo>
                    <a:pt x="7715" y="77702"/>
                    <a:pt x="9694" y="75722"/>
                    <a:pt x="9694" y="73285"/>
                  </a:cubicBezTo>
                  <a:lnTo>
                    <a:pt x="9694" y="4850"/>
                  </a:lnTo>
                  <a:cubicBezTo>
                    <a:pt x="9694" y="2174"/>
                    <a:pt x="7522" y="1"/>
                    <a:pt x="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4450" y="3118913"/>
              <a:ext cx="216075" cy="1942575"/>
            </a:xfrm>
            <a:custGeom>
              <a:avLst/>
              <a:gdLst/>
              <a:ahLst/>
              <a:cxnLst/>
              <a:rect l="l" t="t" r="r" b="b"/>
              <a:pathLst>
                <a:path w="8643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7702"/>
                  </a:lnTo>
                  <a:lnTo>
                    <a:pt x="781" y="77702"/>
                  </a:lnTo>
                  <a:lnTo>
                    <a:pt x="781" y="5634"/>
                  </a:lnTo>
                  <a:cubicBezTo>
                    <a:pt x="781" y="2955"/>
                    <a:pt x="2954" y="786"/>
                    <a:pt x="5630" y="786"/>
                  </a:cubicBezTo>
                  <a:cubicBezTo>
                    <a:pt x="6767" y="786"/>
                    <a:pt x="7812" y="1180"/>
                    <a:pt x="8642" y="1838"/>
                  </a:cubicBezTo>
                  <a:cubicBezTo>
                    <a:pt x="7752" y="723"/>
                    <a:pt x="6385" y="1"/>
                    <a:pt x="4846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69900" y="4864813"/>
              <a:ext cx="131000" cy="159650"/>
            </a:xfrm>
            <a:custGeom>
              <a:avLst/>
              <a:gdLst/>
              <a:ahLst/>
              <a:cxnLst/>
              <a:rect l="l" t="t" r="r" b="b"/>
              <a:pathLst>
                <a:path w="5240" h="6386" extrusionOk="0">
                  <a:moveTo>
                    <a:pt x="1" y="1"/>
                  </a:moveTo>
                  <a:lnTo>
                    <a:pt x="4518" y="6385"/>
                  </a:lnTo>
                  <a:lnTo>
                    <a:pt x="5240" y="6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2750" y="4923563"/>
              <a:ext cx="164150" cy="112850"/>
            </a:xfrm>
            <a:custGeom>
              <a:avLst/>
              <a:gdLst/>
              <a:ahLst/>
              <a:cxnLst/>
              <a:rect l="l" t="t" r="r" b="b"/>
              <a:pathLst>
                <a:path w="6566" h="4514" extrusionOk="0">
                  <a:moveTo>
                    <a:pt x="1" y="0"/>
                  </a:moveTo>
                  <a:lnTo>
                    <a:pt x="5240" y="4514"/>
                  </a:lnTo>
                  <a:lnTo>
                    <a:pt x="6565" y="2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58300" y="4932563"/>
              <a:ext cx="57175" cy="122000"/>
            </a:xfrm>
            <a:custGeom>
              <a:avLst/>
              <a:gdLst/>
              <a:ahLst/>
              <a:cxnLst/>
              <a:rect l="l" t="t" r="r" b="b"/>
              <a:pathLst>
                <a:path w="2287" h="4880" extrusionOk="0">
                  <a:moveTo>
                    <a:pt x="2287" y="1"/>
                  </a:moveTo>
                  <a:cubicBezTo>
                    <a:pt x="2286" y="2"/>
                    <a:pt x="1" y="4636"/>
                    <a:pt x="1" y="4879"/>
                  </a:cubicBezTo>
                  <a:lnTo>
                    <a:pt x="1141" y="487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5650" y="4855813"/>
              <a:ext cx="72275" cy="188150"/>
            </a:xfrm>
            <a:custGeom>
              <a:avLst/>
              <a:gdLst/>
              <a:ahLst/>
              <a:cxnLst/>
              <a:rect l="l" t="t" r="r" b="b"/>
              <a:pathLst>
                <a:path w="2891" h="7526" extrusionOk="0">
                  <a:moveTo>
                    <a:pt x="2891" y="0"/>
                  </a:moveTo>
                  <a:lnTo>
                    <a:pt x="2891" y="0"/>
                  </a:lnTo>
                  <a:cubicBezTo>
                    <a:pt x="2890" y="1"/>
                    <a:pt x="424" y="6502"/>
                    <a:pt x="1" y="7526"/>
                  </a:cubicBezTo>
                  <a:lnTo>
                    <a:pt x="1389" y="7336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908025" y="4477500"/>
            <a:ext cx="295000" cy="132550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00125" y="4333425"/>
            <a:ext cx="144925" cy="235525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939475" y="4392875"/>
            <a:ext cx="61875" cy="13035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809551" y="4046073"/>
            <a:ext cx="438459" cy="774257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005973" y="3661859"/>
            <a:ext cx="242359" cy="42795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 sz="1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953375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953363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2"/>
          </p:nvPr>
        </p:nvSpPr>
        <p:spPr>
          <a:xfrm>
            <a:off x="3652591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3652588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idx="4"/>
          </p:nvPr>
        </p:nvSpPr>
        <p:spPr>
          <a:xfrm>
            <a:off x="9534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953400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6"/>
          </p:nvPr>
        </p:nvSpPr>
        <p:spPr>
          <a:xfrm>
            <a:off x="3652625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7"/>
          </p:nvPr>
        </p:nvSpPr>
        <p:spPr>
          <a:xfrm>
            <a:off x="3652625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8"/>
          </p:nvPr>
        </p:nvSpPr>
        <p:spPr>
          <a:xfrm>
            <a:off x="6351956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9"/>
          </p:nvPr>
        </p:nvSpPr>
        <p:spPr>
          <a:xfrm>
            <a:off x="6351962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13"/>
          </p:nvPr>
        </p:nvSpPr>
        <p:spPr>
          <a:xfrm>
            <a:off x="63520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4"/>
          </p:nvPr>
        </p:nvSpPr>
        <p:spPr>
          <a:xfrm>
            <a:off x="6351999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65" r:id="rId4"/>
    <p:sldLayoutId id="2147483668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subTitle" idx="1"/>
          </p:nvPr>
        </p:nvSpPr>
        <p:spPr>
          <a:xfrm>
            <a:off x="2225850" y="3299100"/>
            <a:ext cx="4692300" cy="934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2019180049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2019180046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2016180015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김지호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0" name="Google Shape;380;p26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dirty="0"/>
              <a:t>SURVIL</a:t>
            </a:r>
            <a:endParaRPr sz="16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A122295-590D-76FA-24C2-F46A058F601A}"/>
              </a:ext>
            </a:extLst>
          </p:cNvPr>
          <p:cNvSpPr/>
          <p:nvPr/>
        </p:nvSpPr>
        <p:spPr>
          <a:xfrm>
            <a:off x="839909" y="3393163"/>
            <a:ext cx="1392382" cy="9342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738F4-8CA8-ADAE-18B4-BCD985DED374}"/>
              </a:ext>
            </a:extLst>
          </p:cNvPr>
          <p:cNvSpPr txBox="1"/>
          <p:nvPr/>
        </p:nvSpPr>
        <p:spPr>
          <a:xfrm>
            <a:off x="749653" y="3058068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지도 교수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정내훈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 내용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9096E-EDED-2138-CFC7-58104FCAA208}"/>
              </a:ext>
            </a:extLst>
          </p:cNvPr>
          <p:cNvSpPr/>
          <p:nvPr/>
        </p:nvSpPr>
        <p:spPr>
          <a:xfrm>
            <a:off x="2351808" y="1262645"/>
            <a:ext cx="955964" cy="49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85724E-D5B9-A618-B285-3223D7CAA41B}"/>
              </a:ext>
            </a:extLst>
          </p:cNvPr>
          <p:cNvSpPr/>
          <p:nvPr/>
        </p:nvSpPr>
        <p:spPr>
          <a:xfrm>
            <a:off x="1177635" y="1252245"/>
            <a:ext cx="699655" cy="257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2A5E53-DE00-184F-5F80-E80AC4A0DD06}"/>
              </a:ext>
            </a:extLst>
          </p:cNvPr>
          <p:cNvSpPr/>
          <p:nvPr/>
        </p:nvSpPr>
        <p:spPr>
          <a:xfrm>
            <a:off x="1177635" y="1564465"/>
            <a:ext cx="699655" cy="257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D53D1F6-E127-F46C-DA6B-073CD5DED1A5}"/>
              </a:ext>
            </a:extLst>
          </p:cNvPr>
          <p:cNvSpPr/>
          <p:nvPr/>
        </p:nvSpPr>
        <p:spPr>
          <a:xfrm>
            <a:off x="1877290" y="3321136"/>
            <a:ext cx="1905000" cy="661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Matching Thread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057EC6-3396-A9A1-28BD-8583B693BC44}"/>
              </a:ext>
            </a:extLst>
          </p:cNvPr>
          <p:cNvSpPr/>
          <p:nvPr/>
        </p:nvSpPr>
        <p:spPr>
          <a:xfrm>
            <a:off x="5836230" y="1510145"/>
            <a:ext cx="1905000" cy="72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InGame</a:t>
            </a:r>
            <a:r>
              <a:rPr lang="en-US" altLang="ko-KR" dirty="0"/>
              <a:t> Thread </a:t>
            </a:r>
            <a:r>
              <a:rPr lang="ko-KR" altLang="en-US" dirty="0"/>
              <a:t>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82D519-8A7A-B56C-9FB7-786F784D0460}"/>
              </a:ext>
            </a:extLst>
          </p:cNvPr>
          <p:cNvSpPr/>
          <p:nvPr/>
        </p:nvSpPr>
        <p:spPr>
          <a:xfrm>
            <a:off x="6044048" y="3258791"/>
            <a:ext cx="1489364" cy="72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Logic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68635A-56E2-9124-3BD2-FA7E63347BCC}"/>
              </a:ext>
            </a:extLst>
          </p:cNvPr>
          <p:cNvSpPr/>
          <p:nvPr/>
        </p:nvSpPr>
        <p:spPr>
          <a:xfrm>
            <a:off x="3782290" y="2374291"/>
            <a:ext cx="1579416" cy="39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인원수 접속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5E1297-70DE-5691-E75F-6776947296C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77290" y="1381195"/>
            <a:ext cx="47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39CF39-9E73-8FE9-7FF1-03B14B495EE2}"/>
              </a:ext>
            </a:extLst>
          </p:cNvPr>
          <p:cNvCxnSpPr>
            <a:stCxn id="9" idx="3"/>
          </p:cNvCxnSpPr>
          <p:nvPr/>
        </p:nvCxnSpPr>
        <p:spPr>
          <a:xfrm>
            <a:off x="1877290" y="1693415"/>
            <a:ext cx="47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394A1E-9DB7-630C-3F48-BCA67601115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829790" y="1757645"/>
            <a:ext cx="0" cy="15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13EE432-2E90-E079-5966-7A9C830E0E17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3782290" y="2769211"/>
            <a:ext cx="789708" cy="88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D5BB55-90C6-0BA3-7760-1052AC0E4DA7}"/>
              </a:ext>
            </a:extLst>
          </p:cNvPr>
          <p:cNvCxnSpPr>
            <a:stCxn id="13" idx="0"/>
            <a:endCxn id="11" idx="1"/>
          </p:cNvCxnSpPr>
          <p:nvPr/>
        </p:nvCxnSpPr>
        <p:spPr>
          <a:xfrm rot="5400000" flipH="1" flipV="1">
            <a:off x="4952973" y="1491034"/>
            <a:ext cx="502283" cy="1264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ECB454B-7F33-5868-1676-84C0E6DBB17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788730" y="2233871"/>
            <a:ext cx="0" cy="102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7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 내용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NPC AI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80EBA-BF39-30AD-1461-D69FDF42C4D8}"/>
              </a:ext>
            </a:extLst>
          </p:cNvPr>
          <p:cNvSpPr txBox="1"/>
          <p:nvPr/>
        </p:nvSpPr>
        <p:spPr>
          <a:xfrm>
            <a:off x="803787" y="1445342"/>
            <a:ext cx="7620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플레이어 시민의 자원 채취</a:t>
            </a:r>
            <a:r>
              <a:rPr lang="en-US" altLang="ko-KR" dirty="0"/>
              <a:t>, </a:t>
            </a:r>
            <a:r>
              <a:rPr lang="ko-KR" altLang="en-US" dirty="0"/>
              <a:t>건물 건설</a:t>
            </a:r>
            <a:r>
              <a:rPr lang="en-US" altLang="ko-KR" dirty="0"/>
              <a:t>, </a:t>
            </a:r>
            <a:r>
              <a:rPr lang="ko-KR" altLang="en-US" dirty="0"/>
              <a:t>탐험이 모두 서버에서 작동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자원채취 </a:t>
            </a:r>
            <a:r>
              <a:rPr lang="en-US" altLang="ko-KR" dirty="0"/>
              <a:t>: </a:t>
            </a:r>
            <a:r>
              <a:rPr lang="ko-KR" altLang="en-US" dirty="0"/>
              <a:t>시민은 낮이 되면 일을 하고 밤이 되면 거처에서 휴식을 취함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건물 건설 </a:t>
            </a:r>
            <a:r>
              <a:rPr lang="en-US" altLang="ko-KR" dirty="0"/>
              <a:t>: </a:t>
            </a:r>
            <a:r>
              <a:rPr lang="ko-KR" altLang="en-US" dirty="0"/>
              <a:t>건물 </a:t>
            </a:r>
            <a:r>
              <a:rPr lang="ko-KR" altLang="en-US" dirty="0" err="1"/>
              <a:t>건설시</a:t>
            </a:r>
            <a:r>
              <a:rPr lang="ko-KR" altLang="en-US" dirty="0"/>
              <a:t> 최우선으로 일을 하지 않는 시민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가까이 있는 시민 </a:t>
            </a:r>
            <a:r>
              <a:rPr lang="en-US" altLang="ko-KR" dirty="0">
                <a:sym typeface="Wingdings" panose="05000000000000000000" pitchFamily="2" charset="2"/>
              </a:rPr>
              <a:t>			</a:t>
            </a:r>
            <a:r>
              <a:rPr lang="ko-KR" altLang="en-US" dirty="0">
                <a:sym typeface="Wingdings" panose="05000000000000000000" pitchFamily="2" charset="2"/>
              </a:rPr>
              <a:t>순으로 건설을 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모든 시민이 일을 하고 있을 시 건물은 건설되지 </a:t>
            </a:r>
            <a:r>
              <a:rPr lang="en-US" altLang="ko-KR" dirty="0">
                <a:sym typeface="Wingdings" panose="05000000000000000000" pitchFamily="2" charset="2"/>
              </a:rPr>
              <a:t>			</a:t>
            </a:r>
            <a:r>
              <a:rPr lang="ko-KR" altLang="en-US" dirty="0">
                <a:sym typeface="Wingdings" panose="05000000000000000000" pitchFamily="2" charset="2"/>
              </a:rPr>
              <a:t>않고 대기한다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탐험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미구현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90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 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문제점 및 보완책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F0BAB0-B8D5-0DED-1C0F-ABE9F90FA7CC}"/>
              </a:ext>
            </a:extLst>
          </p:cNvPr>
          <p:cNvSpPr/>
          <p:nvPr/>
        </p:nvSpPr>
        <p:spPr>
          <a:xfrm>
            <a:off x="720000" y="1128170"/>
            <a:ext cx="3775799" cy="2983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ko-KR" altLang="en-US" sz="240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클라이언트</a:t>
            </a:r>
            <a:endParaRPr lang="en-US" altLang="ko-KR" sz="2400" dirty="0">
              <a:ln w="0"/>
              <a:solidFill>
                <a:schemeClr val="accent5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en-US" altLang="ko-KR" dirty="0">
              <a:ln w="0"/>
              <a:solidFill>
                <a:schemeClr val="accent5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ko-KR" altLang="en-US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게임적 요소가 부족</a:t>
            </a:r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   </a:t>
            </a:r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아직 구현하지 못함</a:t>
            </a:r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ko-KR" altLang="en-US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ko-KR" altLang="en-US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게임 테스트를 하면서 위기상황 추가</a:t>
            </a:r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   </a:t>
            </a:r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환경과 자원의 밸런스</a:t>
            </a:r>
            <a:r>
              <a:rPr lang="en-US" altLang="ko-KR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C3AD6A9-D33A-E000-5547-1B9BFF175DA9}"/>
              </a:ext>
            </a:extLst>
          </p:cNvPr>
          <p:cNvSpPr/>
          <p:nvPr/>
        </p:nvSpPr>
        <p:spPr>
          <a:xfrm>
            <a:off x="4648203" y="1152400"/>
            <a:ext cx="3775799" cy="2983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accent5">
                    <a:lumMod val="10000"/>
                  </a:schemeClr>
                </a:solidFill>
              </a:rPr>
              <a:t>서버</a:t>
            </a:r>
            <a:endParaRPr lang="en-US" altLang="ko-KR" sz="2400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 - DB</a:t>
            </a:r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와의 연동이 되지 않음</a:t>
            </a:r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.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8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 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개발 일정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C3EA074-E71B-6588-BF76-C325F76E0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60212"/>
              </p:ext>
            </p:extLst>
          </p:nvPr>
        </p:nvGraphicFramePr>
        <p:xfrm>
          <a:off x="720000" y="1179513"/>
          <a:ext cx="7814522" cy="3047370"/>
        </p:xfrm>
        <a:graphic>
          <a:graphicData uri="http://schemas.openxmlformats.org/drawingml/2006/table">
            <a:tbl>
              <a:tblPr/>
              <a:tblGrid>
                <a:gridCol w="1268369">
                  <a:extLst>
                    <a:ext uri="{9D8B030D-6E8A-4147-A177-3AD203B41FA5}">
                      <a16:colId xmlns:a16="http://schemas.microsoft.com/office/drawing/2014/main" val="3043105581"/>
                    </a:ext>
                  </a:extLst>
                </a:gridCol>
                <a:gridCol w="808692">
                  <a:extLst>
                    <a:ext uri="{9D8B030D-6E8A-4147-A177-3AD203B41FA5}">
                      <a16:colId xmlns:a16="http://schemas.microsoft.com/office/drawing/2014/main" val="1634228158"/>
                    </a:ext>
                  </a:extLst>
                </a:gridCol>
                <a:gridCol w="851255">
                  <a:extLst>
                    <a:ext uri="{9D8B030D-6E8A-4147-A177-3AD203B41FA5}">
                      <a16:colId xmlns:a16="http://schemas.microsoft.com/office/drawing/2014/main" val="2559159430"/>
                    </a:ext>
                  </a:extLst>
                </a:gridCol>
                <a:gridCol w="774643">
                  <a:extLst>
                    <a:ext uri="{9D8B030D-6E8A-4147-A177-3AD203B41FA5}">
                      <a16:colId xmlns:a16="http://schemas.microsoft.com/office/drawing/2014/main" val="3417868429"/>
                    </a:ext>
                  </a:extLst>
                </a:gridCol>
                <a:gridCol w="723567">
                  <a:extLst>
                    <a:ext uri="{9D8B030D-6E8A-4147-A177-3AD203B41FA5}">
                      <a16:colId xmlns:a16="http://schemas.microsoft.com/office/drawing/2014/main" val="1393424308"/>
                    </a:ext>
                  </a:extLst>
                </a:gridCol>
                <a:gridCol w="783155">
                  <a:extLst>
                    <a:ext uri="{9D8B030D-6E8A-4147-A177-3AD203B41FA5}">
                      <a16:colId xmlns:a16="http://schemas.microsoft.com/office/drawing/2014/main" val="822443659"/>
                    </a:ext>
                  </a:extLst>
                </a:gridCol>
                <a:gridCol w="868281">
                  <a:extLst>
                    <a:ext uri="{9D8B030D-6E8A-4147-A177-3AD203B41FA5}">
                      <a16:colId xmlns:a16="http://schemas.microsoft.com/office/drawing/2014/main" val="733456050"/>
                    </a:ext>
                  </a:extLst>
                </a:gridCol>
                <a:gridCol w="919355">
                  <a:extLst>
                    <a:ext uri="{9D8B030D-6E8A-4147-A177-3AD203B41FA5}">
                      <a16:colId xmlns:a16="http://schemas.microsoft.com/office/drawing/2014/main" val="1088447688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1876345008"/>
                    </a:ext>
                  </a:extLst>
                </a:gridCol>
              </a:tblGrid>
              <a:tr h="2944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항 목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819750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세부기획 제작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8792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지형변화 제작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56879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열화상 카메라 제작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578261"/>
                  </a:ext>
                </a:extLst>
              </a:tr>
              <a:tr h="29448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리소스 제작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82621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UI 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및 그래픽 구현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495908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게임 로직 구현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135608"/>
                  </a:ext>
                </a:extLst>
              </a:tr>
              <a:tr h="29448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서버구축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11738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테스트 및 버그수정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83872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54241762-E2CA-4A70-2F50-296A5473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1" y="1179513"/>
            <a:ext cx="8385174" cy="3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1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 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개발 일정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C3EA074-E71B-6588-BF76-C325F76E0EDA}"/>
              </a:ext>
            </a:extLst>
          </p:cNvPr>
          <p:cNvGraphicFramePr>
            <a:graphicFrameLocks noGrp="1"/>
          </p:cNvGraphicFramePr>
          <p:nvPr/>
        </p:nvGraphicFramePr>
        <p:xfrm>
          <a:off x="720000" y="1179513"/>
          <a:ext cx="7814522" cy="3047370"/>
        </p:xfrm>
        <a:graphic>
          <a:graphicData uri="http://schemas.openxmlformats.org/drawingml/2006/table">
            <a:tbl>
              <a:tblPr/>
              <a:tblGrid>
                <a:gridCol w="1268369">
                  <a:extLst>
                    <a:ext uri="{9D8B030D-6E8A-4147-A177-3AD203B41FA5}">
                      <a16:colId xmlns:a16="http://schemas.microsoft.com/office/drawing/2014/main" val="3043105581"/>
                    </a:ext>
                  </a:extLst>
                </a:gridCol>
                <a:gridCol w="808692">
                  <a:extLst>
                    <a:ext uri="{9D8B030D-6E8A-4147-A177-3AD203B41FA5}">
                      <a16:colId xmlns:a16="http://schemas.microsoft.com/office/drawing/2014/main" val="1634228158"/>
                    </a:ext>
                  </a:extLst>
                </a:gridCol>
                <a:gridCol w="851255">
                  <a:extLst>
                    <a:ext uri="{9D8B030D-6E8A-4147-A177-3AD203B41FA5}">
                      <a16:colId xmlns:a16="http://schemas.microsoft.com/office/drawing/2014/main" val="2559159430"/>
                    </a:ext>
                  </a:extLst>
                </a:gridCol>
                <a:gridCol w="774643">
                  <a:extLst>
                    <a:ext uri="{9D8B030D-6E8A-4147-A177-3AD203B41FA5}">
                      <a16:colId xmlns:a16="http://schemas.microsoft.com/office/drawing/2014/main" val="3417868429"/>
                    </a:ext>
                  </a:extLst>
                </a:gridCol>
                <a:gridCol w="723567">
                  <a:extLst>
                    <a:ext uri="{9D8B030D-6E8A-4147-A177-3AD203B41FA5}">
                      <a16:colId xmlns:a16="http://schemas.microsoft.com/office/drawing/2014/main" val="1393424308"/>
                    </a:ext>
                  </a:extLst>
                </a:gridCol>
                <a:gridCol w="783155">
                  <a:extLst>
                    <a:ext uri="{9D8B030D-6E8A-4147-A177-3AD203B41FA5}">
                      <a16:colId xmlns:a16="http://schemas.microsoft.com/office/drawing/2014/main" val="822443659"/>
                    </a:ext>
                  </a:extLst>
                </a:gridCol>
                <a:gridCol w="868281">
                  <a:extLst>
                    <a:ext uri="{9D8B030D-6E8A-4147-A177-3AD203B41FA5}">
                      <a16:colId xmlns:a16="http://schemas.microsoft.com/office/drawing/2014/main" val="733456050"/>
                    </a:ext>
                  </a:extLst>
                </a:gridCol>
                <a:gridCol w="919355">
                  <a:extLst>
                    <a:ext uri="{9D8B030D-6E8A-4147-A177-3AD203B41FA5}">
                      <a16:colId xmlns:a16="http://schemas.microsoft.com/office/drawing/2014/main" val="1088447688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1876345008"/>
                    </a:ext>
                  </a:extLst>
                </a:gridCol>
              </a:tblGrid>
              <a:tr h="2944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항 목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819750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세부기획 제작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8792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지형변화 제작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56879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열화상 카메라 제작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578261"/>
                  </a:ext>
                </a:extLst>
              </a:tr>
              <a:tr h="29448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리소스 제작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82621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UI 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및 그래픽 구현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495908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게임 로직 구현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135608"/>
                  </a:ext>
                </a:extLst>
              </a:tr>
              <a:tr h="29448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서버구축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11738"/>
                  </a:ext>
                </a:extLst>
              </a:tr>
              <a:tr h="34648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테스트 및 버그수정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2829" marR="92829" marT="92829" marB="928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83872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54241762-E2CA-4A70-2F50-296A5473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1" y="1179513"/>
            <a:ext cx="8385174" cy="3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261CD-6AF1-F397-533F-077708334D75}"/>
              </a:ext>
            </a:extLst>
          </p:cNvPr>
          <p:cNvSpPr/>
          <p:nvPr/>
        </p:nvSpPr>
        <p:spPr>
          <a:xfrm>
            <a:off x="2001044" y="1504950"/>
            <a:ext cx="1640681" cy="335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74B47-E634-1F61-9630-ADF53055F697}"/>
              </a:ext>
            </a:extLst>
          </p:cNvPr>
          <p:cNvSpPr/>
          <p:nvPr/>
        </p:nvSpPr>
        <p:spPr>
          <a:xfrm>
            <a:off x="2001043" y="1846805"/>
            <a:ext cx="3148807" cy="335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3C1D5E-96AE-0A8C-20C2-CBA8320CF08F}"/>
              </a:ext>
            </a:extLst>
          </p:cNvPr>
          <p:cNvSpPr/>
          <p:nvPr/>
        </p:nvSpPr>
        <p:spPr>
          <a:xfrm>
            <a:off x="2794794" y="2197642"/>
            <a:ext cx="2012156" cy="335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75%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4F465-FAAE-D92B-444F-C98B755D3802}"/>
              </a:ext>
            </a:extLst>
          </p:cNvPr>
          <p:cNvSpPr/>
          <p:nvPr/>
        </p:nvSpPr>
        <p:spPr>
          <a:xfrm>
            <a:off x="2001043" y="2533398"/>
            <a:ext cx="1237457" cy="335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C7829-D1CA-980C-87F7-B8D9DC635DD9}"/>
              </a:ext>
            </a:extLst>
          </p:cNvPr>
          <p:cNvSpPr/>
          <p:nvPr/>
        </p:nvSpPr>
        <p:spPr>
          <a:xfrm>
            <a:off x="2794794" y="2869154"/>
            <a:ext cx="1640681" cy="335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F8F01-6EED-6DF3-48FD-5E92FE690FE5}"/>
              </a:ext>
            </a:extLst>
          </p:cNvPr>
          <p:cNvSpPr/>
          <p:nvPr/>
        </p:nvSpPr>
        <p:spPr>
          <a:xfrm>
            <a:off x="2794793" y="3204910"/>
            <a:ext cx="2012157" cy="335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AFD6C-C5C9-3409-52A6-CAEB3BB48FA0}"/>
              </a:ext>
            </a:extLst>
          </p:cNvPr>
          <p:cNvSpPr/>
          <p:nvPr/>
        </p:nvSpPr>
        <p:spPr>
          <a:xfrm>
            <a:off x="2001043" y="3548018"/>
            <a:ext cx="2251870" cy="3357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9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향후 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개발 일정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4241762-E2CA-4A70-2F50-296A5473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1" y="1179513"/>
            <a:ext cx="8385174" cy="3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87E858-A487-1E0F-4208-007DD7619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31605"/>
              </p:ext>
            </p:extLst>
          </p:nvPr>
        </p:nvGraphicFramePr>
        <p:xfrm>
          <a:off x="2095500" y="1252245"/>
          <a:ext cx="4953000" cy="3017520"/>
        </p:xfrm>
        <a:graphic>
          <a:graphicData uri="http://schemas.openxmlformats.org/drawingml/2006/table">
            <a:tbl>
              <a:tblPr/>
              <a:tblGrid>
                <a:gridCol w="1419225">
                  <a:extLst>
                    <a:ext uri="{9D8B030D-6E8A-4147-A177-3AD203B41FA5}">
                      <a16:colId xmlns:a16="http://schemas.microsoft.com/office/drawing/2014/main" val="122861458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7061171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6365114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3066392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9687724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항 목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92461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지형변화 제작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6026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열화상 카메라 제작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3781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리소스 제작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67525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UI </a:t>
                      </a: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및 그래픽 구현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67451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게임 로직 구현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3517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서버구축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00264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테스트 및 버그수정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E231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6440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A83E5BE-83C5-3A97-DD7E-5DD891FE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4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Google Shape;380;p26">
            <a:extLst>
              <a:ext uri="{FF2B5EF4-FFF2-40B4-BE49-F238E27FC236}">
                <a16:creationId xmlns:a16="http://schemas.microsoft.com/office/drawing/2014/main" id="{5A1D16AB-7F95-9437-FDBA-F8B5F86DD4C7}"/>
              </a:ext>
            </a:extLst>
          </p:cNvPr>
          <p:cNvSpPr txBox="1">
            <a:spLocks/>
          </p:cNvSpPr>
          <p:nvPr/>
        </p:nvSpPr>
        <p:spPr>
          <a:xfrm>
            <a:off x="1560600" y="1481550"/>
            <a:ext cx="6022800" cy="2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0000" dirty="0">
                <a:latin typeface="+mj-ea"/>
                <a:ea typeface="+mj-ea"/>
              </a:rPr>
              <a:t>데모 시연</a:t>
            </a:r>
            <a:endParaRPr lang="en-US" sz="10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309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목차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개요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  <a:p>
            <a:pPr marL="36830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게임조작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  <a:p>
            <a:pPr marL="36830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기술적 요소와 중점연구 분야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  <a:p>
            <a:pPr marL="36830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구성원 역할 분담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  <a:p>
            <a:pPr marL="36830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개발 내용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  <a:p>
            <a:pPr marL="36830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문제점 및 보완책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  <a:p>
            <a:pPr marL="36830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개발 일정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  <a:p>
            <a:pPr marL="36830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데모 시연</a:t>
            </a:r>
            <a:endParaRPr sz="16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게임소개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A592BD-B05A-1A0A-4994-3CC8392B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0" y="1128170"/>
            <a:ext cx="4937970" cy="2786082"/>
          </a:xfrm>
          <a:prstGeom prst="rect">
            <a:avLst/>
          </a:prstGeom>
        </p:spPr>
      </p:pic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5653170" y="1017725"/>
            <a:ext cx="277563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200" b="1" dirty="0">
                <a:solidFill>
                  <a:srgbClr val="4E231D"/>
                </a:solidFill>
                <a:latin typeface="+mn-ea"/>
                <a:ea typeface="+mn-ea"/>
              </a:rPr>
              <a:t>장르 </a:t>
            </a:r>
            <a:r>
              <a:rPr lang="en-US" altLang="ko-KR" sz="1200" b="1" dirty="0">
                <a:solidFill>
                  <a:srgbClr val="4E231D"/>
                </a:solidFill>
                <a:latin typeface="+mn-ea"/>
                <a:ea typeface="+mn-ea"/>
              </a:rPr>
              <a:t>: </a:t>
            </a:r>
            <a:r>
              <a:rPr lang="ko-KR" altLang="en-US" sz="1200" b="1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실시간 전략 시뮬레이션</a:t>
            </a:r>
            <a:endParaRPr lang="en-US" altLang="ko-KR" sz="1200" b="1" i="0" u="none" strike="noStrike" dirty="0">
              <a:solidFill>
                <a:srgbClr val="4E231D"/>
              </a:solidFill>
              <a:effectLst/>
              <a:latin typeface="+mn-ea"/>
              <a:ea typeface="+mn-ea"/>
            </a:endParaRPr>
          </a:p>
          <a:p>
            <a:pPr lvl="1"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마을 성장 시뮬레이션 </a:t>
            </a:r>
            <a:r>
              <a:rPr lang="en-US" altLang="ko-KR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건물 짓기 </a:t>
            </a:r>
            <a:r>
              <a:rPr lang="en-US" altLang="ko-KR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/ </a:t>
            </a:r>
            <a:r>
              <a:rPr lang="ko-KR" altLang="en-US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정책설정 </a:t>
            </a:r>
            <a:r>
              <a:rPr lang="en-US" altLang="ko-KR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/ </a:t>
            </a:r>
            <a:r>
              <a:rPr lang="ko-KR" altLang="en-US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일꾼배치</a:t>
            </a:r>
            <a:r>
              <a:rPr lang="en-US" altLang="ko-KR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)</a:t>
            </a:r>
          </a:p>
          <a:p>
            <a:pPr lvl="1"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사막환경에서 </a:t>
            </a:r>
            <a:r>
              <a:rPr lang="en-US" altLang="ko-KR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60</a:t>
            </a:r>
            <a:r>
              <a:rPr lang="ko-KR" altLang="en-US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일간 생존</a:t>
            </a:r>
            <a:endParaRPr lang="en-US" altLang="ko-KR" sz="1200" dirty="0">
              <a:latin typeface="+mn-ea"/>
              <a:ea typeface="+mn-ea"/>
            </a:endParaRPr>
          </a:p>
          <a:p>
            <a:pPr lvl="1"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전쟁과 거래를 통한 마을 경쟁</a:t>
            </a:r>
            <a:endParaRPr lang="ko-KR" altLang="en-US" sz="12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200" b="1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플레이 인원 </a:t>
            </a:r>
            <a:r>
              <a:rPr lang="en-US" altLang="ko-KR" sz="1200" b="1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: 1~</a:t>
            </a:r>
            <a:r>
              <a:rPr lang="ko-KR" altLang="en-US" sz="1200" b="1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200" b="1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5 </a:t>
            </a:r>
            <a:r>
              <a:rPr lang="ko-KR" altLang="en-US" sz="1200" b="1" i="0" u="none" strike="noStrike" dirty="0">
                <a:solidFill>
                  <a:srgbClr val="4E231D"/>
                </a:solidFill>
                <a:effectLst/>
                <a:latin typeface="+mn-ea"/>
                <a:ea typeface="+mn-ea"/>
              </a:rPr>
              <a:t>명</a:t>
            </a:r>
            <a:endParaRPr lang="ko-KR" altLang="en-US" sz="1200" b="1" dirty="0">
              <a:latin typeface="+mn-ea"/>
              <a:ea typeface="+mn-ea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20654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게임흐름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03AF421-C8E0-AB51-9F6E-D1AE4D63E3C5}"/>
              </a:ext>
            </a:extLst>
          </p:cNvPr>
          <p:cNvSpPr/>
          <p:nvPr/>
        </p:nvSpPr>
        <p:spPr>
          <a:xfrm>
            <a:off x="3647528" y="1152400"/>
            <a:ext cx="1848944" cy="3342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n-ea"/>
                <a:ea typeface="+mn-ea"/>
              </a:rPr>
              <a:t>사막지역 마을에서 시작</a:t>
            </a:r>
            <a:r>
              <a:rPr lang="en-US" altLang="ko-KR" sz="1200" dirty="0">
                <a:solidFill>
                  <a:srgbClr val="595959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70D126-80B5-2D54-02D4-8366CFAF4FD8}"/>
              </a:ext>
            </a:extLst>
          </p:cNvPr>
          <p:cNvSpPr/>
          <p:nvPr/>
        </p:nvSpPr>
        <p:spPr>
          <a:xfrm>
            <a:off x="3721161" y="1656410"/>
            <a:ext cx="1701671" cy="6759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b="0" dirty="0">
                <a:solidFill>
                  <a:srgbClr val="595959"/>
                </a:solidFill>
                <a:effectLst/>
                <a:latin typeface="+mn-ea"/>
                <a:ea typeface="+mn-ea"/>
              </a:rPr>
              <a:t>시민들이 마을 주변 자원을 캐고 마을을 성장시킨다</a:t>
            </a:r>
            <a:r>
              <a:rPr lang="en-US" altLang="ko-KR" sz="1200" b="0" dirty="0">
                <a:solidFill>
                  <a:srgbClr val="595959"/>
                </a:solidFill>
                <a:effectLst/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rgbClr val="595959"/>
              </a:solidFill>
              <a:latin typeface="+mn-ea"/>
              <a:ea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BB8665-E079-2C40-416E-F2D34E1FF450}"/>
              </a:ext>
            </a:extLst>
          </p:cNvPr>
          <p:cNvSpPr/>
          <p:nvPr/>
        </p:nvSpPr>
        <p:spPr>
          <a:xfrm>
            <a:off x="3325090" y="3867508"/>
            <a:ext cx="2493817" cy="5412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n-ea"/>
                <a:ea typeface="+mn-ea"/>
                <a:sym typeface="Barlow"/>
              </a:rPr>
              <a:t>다른 플레이어의 마을을 찾고 협력</a:t>
            </a:r>
            <a:r>
              <a:rPr lang="en-US" altLang="ko-KR" sz="1200" dirty="0">
                <a:solidFill>
                  <a:srgbClr val="595959"/>
                </a:solidFill>
                <a:latin typeface="+mn-ea"/>
                <a:ea typeface="+mn-ea"/>
                <a:sym typeface="Barlow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+mn-ea"/>
                <a:ea typeface="+mn-ea"/>
                <a:sym typeface="Barlow"/>
              </a:rPr>
              <a:t>경쟁을 해서 생존한다</a:t>
            </a:r>
            <a:r>
              <a:rPr lang="en-US" altLang="ko-KR" sz="1200" dirty="0">
                <a:solidFill>
                  <a:srgbClr val="595959"/>
                </a:solidFill>
                <a:latin typeface="+mn-ea"/>
                <a:ea typeface="+mn-ea"/>
                <a:sym typeface="Barlow"/>
              </a:rPr>
              <a:t>.</a:t>
            </a:r>
            <a:endParaRPr lang="en-US" altLang="ko-KR" sz="1200" dirty="0">
              <a:solidFill>
                <a:srgbClr val="595959"/>
              </a:solidFill>
              <a:effectLst/>
              <a:latin typeface="+mn-ea"/>
              <a:ea typeface="+mn-ea"/>
              <a:sym typeface="Barlow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83E4B2-0A62-E97D-62DD-E39A5483651E}"/>
              </a:ext>
            </a:extLst>
          </p:cNvPr>
          <p:cNvSpPr/>
          <p:nvPr/>
        </p:nvSpPr>
        <p:spPr>
          <a:xfrm>
            <a:off x="3486307" y="2505286"/>
            <a:ext cx="2171378" cy="4767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n-ea"/>
                <a:ea typeface="+mn-ea"/>
              </a:rPr>
              <a:t>사막환경이 시간이 지날수록 생존하기 어려워진다</a:t>
            </a:r>
            <a:r>
              <a:rPr lang="en-US" altLang="ko-KR" sz="1200" dirty="0">
                <a:solidFill>
                  <a:srgbClr val="595959"/>
                </a:solidFill>
                <a:latin typeface="+mn-ea"/>
                <a:ea typeface="+mn-ea"/>
              </a:rPr>
              <a:t>.</a:t>
            </a:r>
            <a:r>
              <a:rPr lang="ko-KR" altLang="en-US" sz="1200" dirty="0">
                <a:solidFill>
                  <a:srgbClr val="595959"/>
                </a:solidFill>
                <a:latin typeface="+mn-ea"/>
                <a:ea typeface="+mn-ea"/>
              </a:rPr>
              <a:t> </a:t>
            </a:r>
            <a:endParaRPr lang="en-US" altLang="ko-KR" sz="1200" dirty="0">
              <a:solidFill>
                <a:srgbClr val="595959"/>
              </a:solidFill>
              <a:latin typeface="+mn-ea"/>
              <a:ea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B912ED-B9FD-55E3-2F7C-25CF53FB36AD}"/>
              </a:ext>
            </a:extLst>
          </p:cNvPr>
          <p:cNvSpPr/>
          <p:nvPr/>
        </p:nvSpPr>
        <p:spPr>
          <a:xfrm>
            <a:off x="3325087" y="3154134"/>
            <a:ext cx="2493817" cy="5412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n-ea"/>
                <a:ea typeface="+mn-ea"/>
              </a:rPr>
              <a:t>이벤트가 랜덤하게 발생하고 이득</a:t>
            </a:r>
            <a:r>
              <a:rPr lang="en-US" altLang="ko-KR" sz="1200" dirty="0">
                <a:solidFill>
                  <a:srgbClr val="595959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+mn-ea"/>
                <a:ea typeface="+mn-ea"/>
              </a:rPr>
              <a:t>손해가 생긴다</a:t>
            </a:r>
            <a:r>
              <a:rPr lang="en-US" altLang="ko-KR" sz="1200" dirty="0">
                <a:solidFill>
                  <a:srgbClr val="595959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7C6870-A769-45E2-9572-DEE8E097771D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571997" y="1486660"/>
            <a:ext cx="3" cy="16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898E06-174E-899B-8F2D-D2DFAD2C735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571996" y="2332352"/>
            <a:ext cx="1" cy="17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7D428E-EC70-956B-2443-CF61072F54E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571996" y="2982027"/>
            <a:ext cx="0" cy="17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270A09-190C-C9D9-C8C1-9ADDAC402EB9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571996" y="3695401"/>
            <a:ext cx="3" cy="17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0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게임조작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04AA1467-FD49-6F50-BA13-98E037D8B43F}"/>
              </a:ext>
            </a:extLst>
          </p:cNvPr>
          <p:cNvSpPr/>
          <p:nvPr/>
        </p:nvSpPr>
        <p:spPr>
          <a:xfrm>
            <a:off x="2254828" y="1931670"/>
            <a:ext cx="706582" cy="640080"/>
          </a:xfrm>
          <a:prstGeom prst="corner">
            <a:avLst>
              <a:gd name="adj1" fmla="val 51869"/>
              <a:gd name="adj2" fmla="val 58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329EC285-A160-BE14-2E7D-17DF437B44FF}"/>
              </a:ext>
            </a:extLst>
          </p:cNvPr>
          <p:cNvSpPr/>
          <p:nvPr/>
        </p:nvSpPr>
        <p:spPr>
          <a:xfrm rot="16200000">
            <a:off x="1881448" y="1931670"/>
            <a:ext cx="640080" cy="640080"/>
          </a:xfrm>
          <a:prstGeom prst="corner">
            <a:avLst>
              <a:gd name="adj1" fmla="val 47901"/>
              <a:gd name="adj2" fmla="val 509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05219-4797-37A7-4B5E-A21C7D75212B}"/>
              </a:ext>
            </a:extLst>
          </p:cNvPr>
          <p:cNvSpPr txBox="1"/>
          <p:nvPr/>
        </p:nvSpPr>
        <p:spPr>
          <a:xfrm>
            <a:off x="2239681" y="1931670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B5BE1-726C-D548-2E78-CFE6155A763D}"/>
              </a:ext>
            </a:extLst>
          </p:cNvPr>
          <p:cNvSpPr txBox="1"/>
          <p:nvPr/>
        </p:nvSpPr>
        <p:spPr>
          <a:xfrm>
            <a:off x="1915993" y="223944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4FB08-A334-90FB-4B3D-F7A9FAC7C1E2}"/>
              </a:ext>
            </a:extLst>
          </p:cNvPr>
          <p:cNvSpPr txBox="1"/>
          <p:nvPr/>
        </p:nvSpPr>
        <p:spPr>
          <a:xfrm>
            <a:off x="2259609" y="223944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83EFF-3BA9-3875-F4EE-BF8B23AFF8C6}"/>
              </a:ext>
            </a:extLst>
          </p:cNvPr>
          <p:cNvSpPr txBox="1"/>
          <p:nvPr/>
        </p:nvSpPr>
        <p:spPr>
          <a:xfrm>
            <a:off x="2640769" y="223944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" name="L 도형 17">
            <a:extLst>
              <a:ext uri="{FF2B5EF4-FFF2-40B4-BE49-F238E27FC236}">
                <a16:creationId xmlns:a16="http://schemas.microsoft.com/office/drawing/2014/main" id="{C742B89C-B1DD-2B8B-F8F9-5344A225E100}"/>
              </a:ext>
            </a:extLst>
          </p:cNvPr>
          <p:cNvSpPr/>
          <p:nvPr/>
        </p:nvSpPr>
        <p:spPr>
          <a:xfrm>
            <a:off x="4037908" y="1931670"/>
            <a:ext cx="706582" cy="640080"/>
          </a:xfrm>
          <a:prstGeom prst="corner">
            <a:avLst>
              <a:gd name="adj1" fmla="val 51869"/>
              <a:gd name="adj2" fmla="val 58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L 도형 18">
            <a:extLst>
              <a:ext uri="{FF2B5EF4-FFF2-40B4-BE49-F238E27FC236}">
                <a16:creationId xmlns:a16="http://schemas.microsoft.com/office/drawing/2014/main" id="{A7C17BB5-2209-7217-140A-892F6DD7EE7E}"/>
              </a:ext>
            </a:extLst>
          </p:cNvPr>
          <p:cNvSpPr/>
          <p:nvPr/>
        </p:nvSpPr>
        <p:spPr>
          <a:xfrm rot="16200000">
            <a:off x="3664528" y="1931670"/>
            <a:ext cx="640080" cy="640080"/>
          </a:xfrm>
          <a:prstGeom prst="corner">
            <a:avLst>
              <a:gd name="adj1" fmla="val 47901"/>
              <a:gd name="adj2" fmla="val 509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C4A32B5D-7BB3-FAEB-2341-B1CDB52693D3}"/>
              </a:ext>
            </a:extLst>
          </p:cNvPr>
          <p:cNvSpPr/>
          <p:nvPr/>
        </p:nvSpPr>
        <p:spPr>
          <a:xfrm>
            <a:off x="4179396" y="2016890"/>
            <a:ext cx="47324" cy="137334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73A4560D-43C9-A560-5765-644E54CDD2C9}"/>
              </a:ext>
            </a:extLst>
          </p:cNvPr>
          <p:cNvSpPr/>
          <p:nvPr/>
        </p:nvSpPr>
        <p:spPr>
          <a:xfrm rot="10800000">
            <a:off x="4179396" y="2362384"/>
            <a:ext cx="47324" cy="137334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CAD68EB2-9435-E82E-F459-92C92D381B68}"/>
              </a:ext>
            </a:extLst>
          </p:cNvPr>
          <p:cNvSpPr/>
          <p:nvPr/>
        </p:nvSpPr>
        <p:spPr>
          <a:xfrm rot="16200000">
            <a:off x="3790793" y="2335022"/>
            <a:ext cx="45719" cy="14077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265B63C4-C950-E91B-0673-FD7D3500B224}"/>
              </a:ext>
            </a:extLst>
          </p:cNvPr>
          <p:cNvSpPr/>
          <p:nvPr/>
        </p:nvSpPr>
        <p:spPr>
          <a:xfrm rot="5400000">
            <a:off x="4581641" y="2332182"/>
            <a:ext cx="45719" cy="14645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쥐 윤곽선">
            <a:extLst>
              <a:ext uri="{FF2B5EF4-FFF2-40B4-BE49-F238E27FC236}">
                <a16:creationId xmlns:a16="http://schemas.microsoft.com/office/drawing/2014/main" id="{7978728B-E97B-2DF2-8BF7-B0C8D1698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5392" y="1794509"/>
            <a:ext cx="914400" cy="914400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67F076F0-3F24-D140-D369-2FCE467C8A0B}"/>
              </a:ext>
            </a:extLst>
          </p:cNvPr>
          <p:cNvSpPr/>
          <p:nvPr/>
        </p:nvSpPr>
        <p:spPr>
          <a:xfrm>
            <a:off x="6032529" y="2085557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F79B8D-4655-10D6-0BBD-994F2A72A98F}"/>
              </a:ext>
            </a:extLst>
          </p:cNvPr>
          <p:cNvSpPr/>
          <p:nvPr/>
        </p:nvSpPr>
        <p:spPr>
          <a:xfrm>
            <a:off x="6156011" y="2085557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CA0B55E-19FD-1BA8-5EDA-B2790C6B02BE}"/>
              </a:ext>
            </a:extLst>
          </p:cNvPr>
          <p:cNvCxnSpPr>
            <a:stCxn id="30" idx="4"/>
          </p:cNvCxnSpPr>
          <p:nvPr/>
        </p:nvCxnSpPr>
        <p:spPr>
          <a:xfrm rot="16200000" flipH="1">
            <a:off x="6165020" y="2021645"/>
            <a:ext cx="954824" cy="1174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4B99DB8-163F-5F13-479E-8842F074C444}"/>
              </a:ext>
            </a:extLst>
          </p:cNvPr>
          <p:cNvCxnSpPr>
            <a:stCxn id="31" idx="4"/>
          </p:cNvCxnSpPr>
          <p:nvPr/>
        </p:nvCxnSpPr>
        <p:spPr>
          <a:xfrm rot="16200000" flipH="1">
            <a:off x="6433930" y="1876217"/>
            <a:ext cx="540487" cy="1050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012BC5-9202-FAD1-CC99-2CC6FF7185D8}"/>
              </a:ext>
            </a:extLst>
          </p:cNvPr>
          <p:cNvSpPr txBox="1"/>
          <p:nvPr/>
        </p:nvSpPr>
        <p:spPr>
          <a:xfrm>
            <a:off x="2840456" y="3185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37097-6D28-9AF9-8431-80C62C562BAF}"/>
              </a:ext>
            </a:extLst>
          </p:cNvPr>
          <p:cNvSpPr txBox="1"/>
          <p:nvPr/>
        </p:nvSpPr>
        <p:spPr>
          <a:xfrm>
            <a:off x="7163474" y="25284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확대</a:t>
            </a:r>
            <a:r>
              <a:rPr lang="en-US" altLang="ko-KR" dirty="0"/>
              <a:t>/</a:t>
            </a:r>
            <a:r>
              <a:rPr lang="ko-KR" altLang="en-US" dirty="0"/>
              <a:t>축소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A6ABD5-E6C0-A3A9-D4AD-C1478F86A067}"/>
              </a:ext>
            </a:extLst>
          </p:cNvPr>
          <p:cNvSpPr txBox="1"/>
          <p:nvPr/>
        </p:nvSpPr>
        <p:spPr>
          <a:xfrm>
            <a:off x="7163474" y="2942603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오브젝트 클릭</a:t>
            </a:r>
          </a:p>
        </p:txBody>
      </p:sp>
    </p:spTree>
    <p:extLst>
      <p:ext uri="{BB962C8B-B14F-4D97-AF65-F5344CB8AC3E}">
        <p14:creationId xmlns:p14="http://schemas.microsoft.com/office/powerpoint/2010/main" val="22308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기술적 요소와 중점연구 분야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F41CBB-FEFB-213B-10F0-4510AAD6B70E}"/>
              </a:ext>
            </a:extLst>
          </p:cNvPr>
          <p:cNvSpPr/>
          <p:nvPr/>
        </p:nvSpPr>
        <p:spPr>
          <a:xfrm>
            <a:off x="5132644" y="1128170"/>
            <a:ext cx="2570455" cy="1663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400" dirty="0">
                <a:solidFill>
                  <a:schemeClr val="accent5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온도 변화</a:t>
            </a:r>
            <a:endParaRPr lang="en-US" altLang="ko-KR" sz="1400" dirty="0">
              <a:solidFill>
                <a:schemeClr val="accent5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203FA02-579C-A5A4-3848-C5CAA4076768}"/>
              </a:ext>
            </a:extLst>
          </p:cNvPr>
          <p:cNvSpPr/>
          <p:nvPr/>
        </p:nvSpPr>
        <p:spPr>
          <a:xfrm>
            <a:off x="1742987" y="1133103"/>
            <a:ext cx="2570455" cy="1663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chemeClr val="accent5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지형</a:t>
            </a:r>
            <a:r>
              <a:rPr lang="ko-KR" altLang="en-US" sz="1400" dirty="0">
                <a:solidFill>
                  <a:schemeClr val="accent5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 변화</a:t>
            </a:r>
            <a:endParaRPr lang="en-US" altLang="ko-KR" sz="1400" dirty="0">
              <a:solidFill>
                <a:schemeClr val="accent5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5D5BA5-9813-A176-5DAE-5469A15B7476}"/>
              </a:ext>
            </a:extLst>
          </p:cNvPr>
          <p:cNvSpPr/>
          <p:nvPr/>
        </p:nvSpPr>
        <p:spPr>
          <a:xfrm>
            <a:off x="1742987" y="2883791"/>
            <a:ext cx="2570455" cy="1663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400" dirty="0">
                <a:solidFill>
                  <a:schemeClr val="accent5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IOCP </a:t>
            </a:r>
            <a:r>
              <a:rPr lang="ko-KR" altLang="en-US" sz="1400" dirty="0">
                <a:solidFill>
                  <a:schemeClr val="accent5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서버</a:t>
            </a:r>
            <a:endParaRPr lang="en-US" altLang="ko-KR" sz="1400" dirty="0">
              <a:solidFill>
                <a:schemeClr val="accent5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7FF72C-A9BF-B4FF-C929-D5EA6375C0BF}"/>
              </a:ext>
            </a:extLst>
          </p:cNvPr>
          <p:cNvSpPr/>
          <p:nvPr/>
        </p:nvSpPr>
        <p:spPr>
          <a:xfrm>
            <a:off x="5132643" y="2883790"/>
            <a:ext cx="2570455" cy="1663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solidFill>
                  <a:schemeClr val="accent5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NPC</a:t>
            </a:r>
            <a:r>
              <a:rPr lang="ko-KR" altLang="en-US" dirty="0">
                <a:solidFill>
                  <a:schemeClr val="accent5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 </a:t>
            </a:r>
            <a:r>
              <a:rPr lang="en-US" altLang="ko-KR" dirty="0">
                <a:solidFill>
                  <a:schemeClr val="accent5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Barlow"/>
                <a:sym typeface="Barlow"/>
              </a:rPr>
              <a:t>AI</a:t>
            </a:r>
            <a:endParaRPr lang="en-US" altLang="ko-KR" sz="1400" dirty="0">
              <a:solidFill>
                <a:schemeClr val="accent5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6026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구성원 역할 분담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Google Shape;614;p35">
            <a:extLst>
              <a:ext uri="{FF2B5EF4-FFF2-40B4-BE49-F238E27FC236}">
                <a16:creationId xmlns:a16="http://schemas.microsoft.com/office/drawing/2014/main" id="{CE926A04-0E5B-56D0-75C0-422479766866}"/>
              </a:ext>
            </a:extLst>
          </p:cNvPr>
          <p:cNvSpPr txBox="1">
            <a:spLocks/>
          </p:cNvSpPr>
          <p:nvPr/>
        </p:nvSpPr>
        <p:spPr>
          <a:xfrm>
            <a:off x="953375" y="2571750"/>
            <a:ext cx="1838700" cy="47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endParaRPr lang="ko-KR" altLang="en-US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615;p35">
            <a:extLst>
              <a:ext uri="{FF2B5EF4-FFF2-40B4-BE49-F238E27FC236}">
                <a16:creationId xmlns:a16="http://schemas.microsoft.com/office/drawing/2014/main" id="{C528541D-E35C-6BE2-FC8A-681B084E5B27}"/>
              </a:ext>
            </a:extLst>
          </p:cNvPr>
          <p:cNvSpPr txBox="1">
            <a:spLocks/>
          </p:cNvSpPr>
          <p:nvPr/>
        </p:nvSpPr>
        <p:spPr>
          <a:xfrm>
            <a:off x="661238" y="3129490"/>
            <a:ext cx="246916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●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○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■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●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○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■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●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○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Medium"/>
              <a:buChar char="■"/>
              <a:defRPr sz="1400" b="0" i="0" u="none" strike="noStrike" cap="none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ctr">
              <a:buFont typeface="Barlow Medium"/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지형변화 구현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algn="ctr">
              <a:buFont typeface="Barlow Medium"/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온도변화 구현</a:t>
            </a:r>
          </a:p>
        </p:txBody>
      </p:sp>
      <p:sp>
        <p:nvSpPr>
          <p:cNvPr id="6" name="Google Shape;617;p35">
            <a:extLst>
              <a:ext uri="{FF2B5EF4-FFF2-40B4-BE49-F238E27FC236}">
                <a16:creationId xmlns:a16="http://schemas.microsoft.com/office/drawing/2014/main" id="{B9918F14-6D72-18C9-B3F7-D5CD992853F0}"/>
              </a:ext>
            </a:extLst>
          </p:cNvPr>
          <p:cNvSpPr txBox="1">
            <a:spLocks/>
          </p:cNvSpPr>
          <p:nvPr/>
        </p:nvSpPr>
        <p:spPr>
          <a:xfrm>
            <a:off x="3360463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IOCP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서버 구현</a:t>
            </a:r>
            <a:endParaRPr lang="en-US" altLang="ko-KR" dirty="0">
              <a:solidFill>
                <a:schemeClr val="accent4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Google Shape;622;p35">
            <a:extLst>
              <a:ext uri="{FF2B5EF4-FFF2-40B4-BE49-F238E27FC236}">
                <a16:creationId xmlns:a16="http://schemas.microsoft.com/office/drawing/2014/main" id="{9C607AB9-843C-298C-8396-BF1AF27B0FEF}"/>
              </a:ext>
            </a:extLst>
          </p:cNvPr>
          <p:cNvSpPr txBox="1">
            <a:spLocks/>
          </p:cNvSpPr>
          <p:nvPr/>
        </p:nvSpPr>
        <p:spPr>
          <a:xfrm>
            <a:off x="6351956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김지호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623;p35">
            <a:extLst>
              <a:ext uri="{FF2B5EF4-FFF2-40B4-BE49-F238E27FC236}">
                <a16:creationId xmlns:a16="http://schemas.microsoft.com/office/drawing/2014/main" id="{120AEB78-FBDF-01E1-9143-7690A0C865D1}"/>
              </a:ext>
            </a:extLst>
          </p:cNvPr>
          <p:cNvSpPr txBox="1">
            <a:spLocks/>
          </p:cNvSpPr>
          <p:nvPr/>
        </p:nvSpPr>
        <p:spPr>
          <a:xfrm>
            <a:off x="6059837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</a:t>
            </a:r>
            <a:endParaRPr lang="en-US" altLang="ko-KR" dirty="0">
              <a:solidFill>
                <a:schemeClr val="accent4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</a:p>
        </p:txBody>
      </p:sp>
      <p:grpSp>
        <p:nvGrpSpPr>
          <p:cNvPr id="9" name="Google Shape;644;p35">
            <a:extLst>
              <a:ext uri="{FF2B5EF4-FFF2-40B4-BE49-F238E27FC236}">
                <a16:creationId xmlns:a16="http://schemas.microsoft.com/office/drawing/2014/main" id="{EE232986-B26C-0125-0E01-10B0A5B4C750}"/>
              </a:ext>
            </a:extLst>
          </p:cNvPr>
          <p:cNvGrpSpPr/>
          <p:nvPr/>
        </p:nvGrpSpPr>
        <p:grpSpPr>
          <a:xfrm>
            <a:off x="4512892" y="2104597"/>
            <a:ext cx="331895" cy="359311"/>
            <a:chOff x="1332009" y="1499935"/>
            <a:chExt cx="331895" cy="359311"/>
          </a:xfrm>
        </p:grpSpPr>
        <p:sp>
          <p:nvSpPr>
            <p:cNvPr id="10" name="Google Shape;645;p35">
              <a:extLst>
                <a:ext uri="{FF2B5EF4-FFF2-40B4-BE49-F238E27FC236}">
                  <a16:creationId xmlns:a16="http://schemas.microsoft.com/office/drawing/2014/main" id="{87C77D8E-0089-DF66-4C80-DD067AB10504}"/>
                </a:ext>
              </a:extLst>
            </p:cNvPr>
            <p:cNvSpPr/>
            <p:nvPr/>
          </p:nvSpPr>
          <p:spPr>
            <a:xfrm>
              <a:off x="1435414" y="1570451"/>
              <a:ext cx="28515" cy="79210"/>
            </a:xfrm>
            <a:custGeom>
              <a:avLst/>
              <a:gdLst/>
              <a:ahLst/>
              <a:cxnLst/>
              <a:rect l="l" t="t" r="r" b="b"/>
              <a:pathLst>
                <a:path w="1089" h="3025" extrusionOk="0">
                  <a:moveTo>
                    <a:pt x="545" y="1"/>
                  </a:moveTo>
                  <a:cubicBezTo>
                    <a:pt x="273" y="1"/>
                    <a:pt x="1" y="182"/>
                    <a:pt x="1" y="544"/>
                  </a:cubicBezTo>
                  <a:lnTo>
                    <a:pt x="1" y="3025"/>
                  </a:lnTo>
                  <a:lnTo>
                    <a:pt x="1088" y="3025"/>
                  </a:lnTo>
                  <a:lnTo>
                    <a:pt x="1088" y="544"/>
                  </a:lnTo>
                  <a:cubicBezTo>
                    <a:pt x="1088" y="182"/>
                    <a:pt x="816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Google Shape;646;p35">
              <a:extLst>
                <a:ext uri="{FF2B5EF4-FFF2-40B4-BE49-F238E27FC236}">
                  <a16:creationId xmlns:a16="http://schemas.microsoft.com/office/drawing/2014/main" id="{49F2F4A4-ABEB-3F0A-2993-4B649D8CEBEF}"/>
                </a:ext>
              </a:extLst>
            </p:cNvPr>
            <p:cNvSpPr/>
            <p:nvPr/>
          </p:nvSpPr>
          <p:spPr>
            <a:xfrm>
              <a:off x="1435414" y="1627665"/>
              <a:ext cx="28515" cy="21995"/>
            </a:xfrm>
            <a:custGeom>
              <a:avLst/>
              <a:gdLst/>
              <a:ahLst/>
              <a:cxnLst/>
              <a:rect l="l" t="t" r="r" b="b"/>
              <a:pathLst>
                <a:path w="1089" h="840" extrusionOk="0">
                  <a:moveTo>
                    <a:pt x="1" y="0"/>
                  </a:moveTo>
                  <a:lnTo>
                    <a:pt x="1" y="840"/>
                  </a:lnTo>
                  <a:lnTo>
                    <a:pt x="1088" y="84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" name="Google Shape;647;p35">
              <a:extLst>
                <a:ext uri="{FF2B5EF4-FFF2-40B4-BE49-F238E27FC236}">
                  <a16:creationId xmlns:a16="http://schemas.microsoft.com/office/drawing/2014/main" id="{5CF99A29-A5AD-4E79-AB86-02912E7D40CD}"/>
                </a:ext>
              </a:extLst>
            </p:cNvPr>
            <p:cNvSpPr/>
            <p:nvPr/>
          </p:nvSpPr>
          <p:spPr>
            <a:xfrm>
              <a:off x="1350496" y="1570451"/>
              <a:ext cx="28254" cy="79210"/>
            </a:xfrm>
            <a:custGeom>
              <a:avLst/>
              <a:gdLst/>
              <a:ahLst/>
              <a:cxnLst/>
              <a:rect l="l" t="t" r="r" b="b"/>
              <a:pathLst>
                <a:path w="1079" h="3025" extrusionOk="0">
                  <a:moveTo>
                    <a:pt x="539" y="1"/>
                  </a:moveTo>
                  <a:cubicBezTo>
                    <a:pt x="270" y="1"/>
                    <a:pt x="0" y="182"/>
                    <a:pt x="0" y="544"/>
                  </a:cubicBezTo>
                  <a:lnTo>
                    <a:pt x="0" y="3025"/>
                  </a:lnTo>
                  <a:lnTo>
                    <a:pt x="1078" y="3025"/>
                  </a:lnTo>
                  <a:lnTo>
                    <a:pt x="1078" y="544"/>
                  </a:lnTo>
                  <a:cubicBezTo>
                    <a:pt x="1078" y="182"/>
                    <a:pt x="809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Google Shape;648;p35">
              <a:extLst>
                <a:ext uri="{FF2B5EF4-FFF2-40B4-BE49-F238E27FC236}">
                  <a16:creationId xmlns:a16="http://schemas.microsoft.com/office/drawing/2014/main" id="{497A4556-B856-EEE3-777D-722BC2297155}"/>
                </a:ext>
              </a:extLst>
            </p:cNvPr>
            <p:cNvSpPr/>
            <p:nvPr/>
          </p:nvSpPr>
          <p:spPr>
            <a:xfrm>
              <a:off x="1350496" y="1627665"/>
              <a:ext cx="28254" cy="21995"/>
            </a:xfrm>
            <a:custGeom>
              <a:avLst/>
              <a:gdLst/>
              <a:ahLst/>
              <a:cxnLst/>
              <a:rect l="l" t="t" r="r" b="b"/>
              <a:pathLst>
                <a:path w="1079" h="840" extrusionOk="0">
                  <a:moveTo>
                    <a:pt x="0" y="0"/>
                  </a:moveTo>
                  <a:lnTo>
                    <a:pt x="0" y="840"/>
                  </a:lnTo>
                  <a:lnTo>
                    <a:pt x="1078" y="84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Google Shape;649;p35">
              <a:extLst>
                <a:ext uri="{FF2B5EF4-FFF2-40B4-BE49-F238E27FC236}">
                  <a16:creationId xmlns:a16="http://schemas.microsoft.com/office/drawing/2014/main" id="{CA561455-A943-FBD1-FD47-2CE778CC5136}"/>
                </a:ext>
              </a:extLst>
            </p:cNvPr>
            <p:cNvSpPr/>
            <p:nvPr/>
          </p:nvSpPr>
          <p:spPr>
            <a:xfrm>
              <a:off x="1392706" y="1791531"/>
              <a:ext cx="28751" cy="67714"/>
            </a:xfrm>
            <a:custGeom>
              <a:avLst/>
              <a:gdLst/>
              <a:ahLst/>
              <a:cxnLst/>
              <a:rect l="l" t="t" r="r" b="b"/>
              <a:pathLst>
                <a:path w="1098" h="2586" extrusionOk="0">
                  <a:moveTo>
                    <a:pt x="0" y="1"/>
                  </a:moveTo>
                  <a:lnTo>
                    <a:pt x="0" y="2366"/>
                  </a:lnTo>
                  <a:cubicBezTo>
                    <a:pt x="0" y="2490"/>
                    <a:pt x="105" y="2586"/>
                    <a:pt x="229" y="2586"/>
                  </a:cubicBezTo>
                  <a:lnTo>
                    <a:pt x="869" y="2586"/>
                  </a:lnTo>
                  <a:cubicBezTo>
                    <a:pt x="993" y="2586"/>
                    <a:pt x="1098" y="2490"/>
                    <a:pt x="1098" y="2366"/>
                  </a:cubicBezTo>
                  <a:lnTo>
                    <a:pt x="1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Google Shape;650;p35">
              <a:extLst>
                <a:ext uri="{FF2B5EF4-FFF2-40B4-BE49-F238E27FC236}">
                  <a16:creationId xmlns:a16="http://schemas.microsoft.com/office/drawing/2014/main" id="{EBBD1FC5-20DA-3234-26FC-D6855FB7B1E5}"/>
                </a:ext>
              </a:extLst>
            </p:cNvPr>
            <p:cNvSpPr/>
            <p:nvPr/>
          </p:nvSpPr>
          <p:spPr>
            <a:xfrm>
              <a:off x="1392942" y="1791531"/>
              <a:ext cx="28515" cy="22519"/>
            </a:xfrm>
            <a:custGeom>
              <a:avLst/>
              <a:gdLst/>
              <a:ahLst/>
              <a:cxnLst/>
              <a:rect l="l" t="t" r="r" b="b"/>
              <a:pathLst>
                <a:path w="1089" h="860" extrusionOk="0">
                  <a:moveTo>
                    <a:pt x="1" y="1"/>
                  </a:moveTo>
                  <a:lnTo>
                    <a:pt x="1" y="859"/>
                  </a:lnTo>
                  <a:lnTo>
                    <a:pt x="1089" y="859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Google Shape;651;p35">
              <a:extLst>
                <a:ext uri="{FF2B5EF4-FFF2-40B4-BE49-F238E27FC236}">
                  <a16:creationId xmlns:a16="http://schemas.microsoft.com/office/drawing/2014/main" id="{7D2750CC-F057-189A-0CDB-3FCC690936B6}"/>
                </a:ext>
              </a:extLst>
            </p:cNvPr>
            <p:cNvSpPr/>
            <p:nvPr/>
          </p:nvSpPr>
          <p:spPr>
            <a:xfrm>
              <a:off x="1386448" y="1765294"/>
              <a:ext cx="41503" cy="33255"/>
            </a:xfrm>
            <a:custGeom>
              <a:avLst/>
              <a:gdLst/>
              <a:ahLst/>
              <a:cxnLst/>
              <a:rect l="l" t="t" r="r" b="b"/>
              <a:pathLst>
                <a:path w="1585" h="1270" extrusionOk="0">
                  <a:moveTo>
                    <a:pt x="1" y="1"/>
                  </a:moveTo>
                  <a:lnTo>
                    <a:pt x="1" y="1041"/>
                  </a:lnTo>
                  <a:cubicBezTo>
                    <a:pt x="1" y="1165"/>
                    <a:pt x="106" y="1270"/>
                    <a:pt x="230" y="1270"/>
                  </a:cubicBezTo>
                  <a:lnTo>
                    <a:pt x="1356" y="1270"/>
                  </a:lnTo>
                  <a:cubicBezTo>
                    <a:pt x="1480" y="1270"/>
                    <a:pt x="1585" y="1165"/>
                    <a:pt x="1585" y="1041"/>
                  </a:cubicBezTo>
                  <a:lnTo>
                    <a:pt x="15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Google Shape;652;p35">
              <a:extLst>
                <a:ext uri="{FF2B5EF4-FFF2-40B4-BE49-F238E27FC236}">
                  <a16:creationId xmlns:a16="http://schemas.microsoft.com/office/drawing/2014/main" id="{F98D6931-41E3-3A1F-CBDE-5F1DBC51083F}"/>
                </a:ext>
              </a:extLst>
            </p:cNvPr>
            <p:cNvSpPr/>
            <p:nvPr/>
          </p:nvSpPr>
          <p:spPr>
            <a:xfrm>
              <a:off x="1411428" y="1765294"/>
              <a:ext cx="16287" cy="33255"/>
            </a:xfrm>
            <a:custGeom>
              <a:avLst/>
              <a:gdLst/>
              <a:ahLst/>
              <a:cxnLst/>
              <a:rect l="l" t="t" r="r" b="b"/>
              <a:pathLst>
                <a:path w="622" h="1270" extrusionOk="0">
                  <a:moveTo>
                    <a:pt x="1" y="1"/>
                  </a:moveTo>
                  <a:lnTo>
                    <a:pt x="1" y="1270"/>
                  </a:lnTo>
                  <a:lnTo>
                    <a:pt x="402" y="1270"/>
                  </a:lnTo>
                  <a:cubicBezTo>
                    <a:pt x="526" y="1270"/>
                    <a:pt x="621" y="1165"/>
                    <a:pt x="621" y="1041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Google Shape;653;p35">
              <a:extLst>
                <a:ext uri="{FF2B5EF4-FFF2-40B4-BE49-F238E27FC236}">
                  <a16:creationId xmlns:a16="http://schemas.microsoft.com/office/drawing/2014/main" id="{6378CC5E-6C4A-A944-A802-C5BDABA5D736}"/>
                </a:ext>
              </a:extLst>
            </p:cNvPr>
            <p:cNvSpPr/>
            <p:nvPr/>
          </p:nvSpPr>
          <p:spPr>
            <a:xfrm>
              <a:off x="1381473" y="1738585"/>
              <a:ext cx="51480" cy="33517"/>
            </a:xfrm>
            <a:custGeom>
              <a:avLst/>
              <a:gdLst/>
              <a:ahLst/>
              <a:cxnLst/>
              <a:rect l="l" t="t" r="r" b="b"/>
              <a:pathLst>
                <a:path w="1966" h="1280" extrusionOk="0">
                  <a:moveTo>
                    <a:pt x="0" y="0"/>
                  </a:moveTo>
                  <a:lnTo>
                    <a:pt x="0" y="1059"/>
                  </a:lnTo>
                  <a:cubicBezTo>
                    <a:pt x="0" y="1183"/>
                    <a:pt x="96" y="1278"/>
                    <a:pt x="220" y="1278"/>
                  </a:cubicBezTo>
                  <a:lnTo>
                    <a:pt x="1746" y="1278"/>
                  </a:lnTo>
                  <a:cubicBezTo>
                    <a:pt x="1751" y="1279"/>
                    <a:pt x="1756" y="1279"/>
                    <a:pt x="1762" y="1279"/>
                  </a:cubicBezTo>
                  <a:cubicBezTo>
                    <a:pt x="1878" y="1279"/>
                    <a:pt x="1965" y="1178"/>
                    <a:pt x="1965" y="1059"/>
                  </a:cubicBezTo>
                  <a:lnTo>
                    <a:pt x="1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Google Shape;654;p35">
              <a:extLst>
                <a:ext uri="{FF2B5EF4-FFF2-40B4-BE49-F238E27FC236}">
                  <a16:creationId xmlns:a16="http://schemas.microsoft.com/office/drawing/2014/main" id="{6B01BE59-92E5-3638-04A8-FD5D7251F4BA}"/>
                </a:ext>
              </a:extLst>
            </p:cNvPr>
            <p:cNvSpPr/>
            <p:nvPr/>
          </p:nvSpPr>
          <p:spPr>
            <a:xfrm>
              <a:off x="1411428" y="1738585"/>
              <a:ext cx="21524" cy="33517"/>
            </a:xfrm>
            <a:custGeom>
              <a:avLst/>
              <a:gdLst/>
              <a:ahLst/>
              <a:cxnLst/>
              <a:rect l="l" t="t" r="r" b="b"/>
              <a:pathLst>
                <a:path w="822" h="1280" extrusionOk="0">
                  <a:moveTo>
                    <a:pt x="1" y="0"/>
                  </a:moveTo>
                  <a:lnTo>
                    <a:pt x="1" y="1278"/>
                  </a:lnTo>
                  <a:lnTo>
                    <a:pt x="592" y="1278"/>
                  </a:lnTo>
                  <a:cubicBezTo>
                    <a:pt x="598" y="1279"/>
                    <a:pt x="603" y="1279"/>
                    <a:pt x="608" y="1279"/>
                  </a:cubicBezTo>
                  <a:cubicBezTo>
                    <a:pt x="725" y="1279"/>
                    <a:pt x="821" y="1178"/>
                    <a:pt x="821" y="1059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Google Shape;655;p35">
              <a:extLst>
                <a:ext uri="{FF2B5EF4-FFF2-40B4-BE49-F238E27FC236}">
                  <a16:creationId xmlns:a16="http://schemas.microsoft.com/office/drawing/2014/main" id="{4B9340BC-DFF1-92C1-D427-609F6446A3C7}"/>
                </a:ext>
              </a:extLst>
            </p:cNvPr>
            <p:cNvSpPr/>
            <p:nvPr/>
          </p:nvSpPr>
          <p:spPr>
            <a:xfrm>
              <a:off x="1339001" y="1668619"/>
              <a:ext cx="136162" cy="77220"/>
            </a:xfrm>
            <a:custGeom>
              <a:avLst/>
              <a:gdLst/>
              <a:ahLst/>
              <a:cxnLst/>
              <a:rect l="l" t="t" r="r" b="b"/>
              <a:pathLst>
                <a:path w="5200" h="2949" extrusionOk="0">
                  <a:moveTo>
                    <a:pt x="0" y="1"/>
                  </a:moveTo>
                  <a:lnTo>
                    <a:pt x="0" y="888"/>
                  </a:lnTo>
                  <a:cubicBezTo>
                    <a:pt x="0" y="936"/>
                    <a:pt x="19" y="984"/>
                    <a:pt x="48" y="1031"/>
                  </a:cubicBezTo>
                  <a:lnTo>
                    <a:pt x="1613" y="2949"/>
                  </a:lnTo>
                  <a:lnTo>
                    <a:pt x="3587" y="2949"/>
                  </a:lnTo>
                  <a:lnTo>
                    <a:pt x="5152" y="1022"/>
                  </a:lnTo>
                  <a:cubicBezTo>
                    <a:pt x="5181" y="984"/>
                    <a:pt x="5200" y="936"/>
                    <a:pt x="5200" y="888"/>
                  </a:cubicBezTo>
                  <a:lnTo>
                    <a:pt x="5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Google Shape;656;p35">
              <a:extLst>
                <a:ext uri="{FF2B5EF4-FFF2-40B4-BE49-F238E27FC236}">
                  <a16:creationId xmlns:a16="http://schemas.microsoft.com/office/drawing/2014/main" id="{B52D4011-9510-03AB-13A4-0FD1B72F410A}"/>
                </a:ext>
              </a:extLst>
            </p:cNvPr>
            <p:cNvSpPr/>
            <p:nvPr/>
          </p:nvSpPr>
          <p:spPr>
            <a:xfrm>
              <a:off x="1411428" y="1668619"/>
              <a:ext cx="63996" cy="77220"/>
            </a:xfrm>
            <a:custGeom>
              <a:avLst/>
              <a:gdLst/>
              <a:ahLst/>
              <a:cxnLst/>
              <a:rect l="l" t="t" r="r" b="b"/>
              <a:pathLst>
                <a:path w="2444" h="2949" extrusionOk="0">
                  <a:moveTo>
                    <a:pt x="1737" y="1"/>
                  </a:moveTo>
                  <a:lnTo>
                    <a:pt x="1737" y="793"/>
                  </a:lnTo>
                  <a:lnTo>
                    <a:pt x="1" y="2949"/>
                  </a:lnTo>
                  <a:lnTo>
                    <a:pt x="831" y="2949"/>
                  </a:lnTo>
                  <a:lnTo>
                    <a:pt x="2395" y="1022"/>
                  </a:lnTo>
                  <a:cubicBezTo>
                    <a:pt x="2424" y="984"/>
                    <a:pt x="2443" y="936"/>
                    <a:pt x="2443" y="888"/>
                  </a:cubicBezTo>
                  <a:lnTo>
                    <a:pt x="2443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Google Shape;657;p35">
              <a:extLst>
                <a:ext uri="{FF2B5EF4-FFF2-40B4-BE49-F238E27FC236}">
                  <a16:creationId xmlns:a16="http://schemas.microsoft.com/office/drawing/2014/main" id="{F597F9D5-37C1-7B83-2515-71BA41700C74}"/>
                </a:ext>
              </a:extLst>
            </p:cNvPr>
            <p:cNvSpPr/>
            <p:nvPr/>
          </p:nvSpPr>
          <p:spPr>
            <a:xfrm>
              <a:off x="1332009" y="1640889"/>
              <a:ext cx="150145" cy="27756"/>
            </a:xfrm>
            <a:custGeom>
              <a:avLst/>
              <a:gdLst/>
              <a:ahLst/>
              <a:cxnLst/>
              <a:rect l="l" t="t" r="r" b="b"/>
              <a:pathLst>
                <a:path w="5734" h="1060" extrusionOk="0">
                  <a:moveTo>
                    <a:pt x="205" y="0"/>
                  </a:moveTo>
                  <a:cubicBezTo>
                    <a:pt x="96" y="0"/>
                    <a:pt x="0" y="102"/>
                    <a:pt x="0" y="220"/>
                  </a:cubicBezTo>
                  <a:lnTo>
                    <a:pt x="0" y="831"/>
                  </a:lnTo>
                  <a:cubicBezTo>
                    <a:pt x="0" y="955"/>
                    <a:pt x="105" y="1060"/>
                    <a:pt x="220" y="1060"/>
                  </a:cubicBezTo>
                  <a:lnTo>
                    <a:pt x="5514" y="1060"/>
                  </a:lnTo>
                  <a:cubicBezTo>
                    <a:pt x="5638" y="1060"/>
                    <a:pt x="5734" y="955"/>
                    <a:pt x="5734" y="831"/>
                  </a:cubicBezTo>
                  <a:lnTo>
                    <a:pt x="5734" y="220"/>
                  </a:lnTo>
                  <a:cubicBezTo>
                    <a:pt x="5734" y="102"/>
                    <a:pt x="5646" y="0"/>
                    <a:pt x="5530" y="0"/>
                  </a:cubicBezTo>
                  <a:cubicBezTo>
                    <a:pt x="5525" y="0"/>
                    <a:pt x="5520" y="1"/>
                    <a:pt x="5514" y="1"/>
                  </a:cubicBezTo>
                  <a:lnTo>
                    <a:pt x="220" y="1"/>
                  </a:lnTo>
                  <a:cubicBezTo>
                    <a:pt x="215" y="1"/>
                    <a:pt x="210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Google Shape;658;p35">
              <a:extLst>
                <a:ext uri="{FF2B5EF4-FFF2-40B4-BE49-F238E27FC236}">
                  <a16:creationId xmlns:a16="http://schemas.microsoft.com/office/drawing/2014/main" id="{48B00CF1-04A2-4EF7-1979-76AEF4D0A75B}"/>
                </a:ext>
              </a:extLst>
            </p:cNvPr>
            <p:cNvSpPr/>
            <p:nvPr/>
          </p:nvSpPr>
          <p:spPr>
            <a:xfrm>
              <a:off x="1461651" y="1640889"/>
              <a:ext cx="20503" cy="27756"/>
            </a:xfrm>
            <a:custGeom>
              <a:avLst/>
              <a:gdLst/>
              <a:ahLst/>
              <a:cxnLst/>
              <a:rect l="l" t="t" r="r" b="b"/>
              <a:pathLst>
                <a:path w="783" h="1060" extrusionOk="0">
                  <a:moveTo>
                    <a:pt x="579" y="0"/>
                  </a:moveTo>
                  <a:cubicBezTo>
                    <a:pt x="574" y="0"/>
                    <a:pt x="569" y="1"/>
                    <a:pt x="563" y="1"/>
                  </a:cubicBezTo>
                  <a:lnTo>
                    <a:pt x="0" y="1"/>
                  </a:lnTo>
                  <a:lnTo>
                    <a:pt x="0" y="1060"/>
                  </a:lnTo>
                  <a:lnTo>
                    <a:pt x="563" y="1060"/>
                  </a:lnTo>
                  <a:cubicBezTo>
                    <a:pt x="687" y="1060"/>
                    <a:pt x="783" y="955"/>
                    <a:pt x="783" y="840"/>
                  </a:cubicBezTo>
                  <a:lnTo>
                    <a:pt x="783" y="220"/>
                  </a:lnTo>
                  <a:cubicBezTo>
                    <a:pt x="783" y="102"/>
                    <a:pt x="695" y="0"/>
                    <a:pt x="579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Google Shape;659;p35">
              <a:extLst>
                <a:ext uri="{FF2B5EF4-FFF2-40B4-BE49-F238E27FC236}">
                  <a16:creationId xmlns:a16="http://schemas.microsoft.com/office/drawing/2014/main" id="{64FC8204-2ADF-9E9F-78DD-56AF6A7CE917}"/>
                </a:ext>
              </a:extLst>
            </p:cNvPr>
            <p:cNvSpPr/>
            <p:nvPr/>
          </p:nvSpPr>
          <p:spPr>
            <a:xfrm>
              <a:off x="1467386" y="1499935"/>
              <a:ext cx="196518" cy="165725"/>
            </a:xfrm>
            <a:custGeom>
              <a:avLst/>
              <a:gdLst/>
              <a:ahLst/>
              <a:cxnLst/>
              <a:rect l="l" t="t" r="r" b="b"/>
              <a:pathLst>
                <a:path w="7505" h="6329" extrusionOk="0">
                  <a:moveTo>
                    <a:pt x="3779" y="1"/>
                  </a:moveTo>
                  <a:cubicBezTo>
                    <a:pt x="3738" y="1"/>
                    <a:pt x="3697" y="2"/>
                    <a:pt x="3655" y="3"/>
                  </a:cubicBezTo>
                  <a:cubicBezTo>
                    <a:pt x="1270" y="108"/>
                    <a:pt x="1" y="2865"/>
                    <a:pt x="1489" y="4735"/>
                  </a:cubicBezTo>
                  <a:lnTo>
                    <a:pt x="1413" y="6099"/>
                  </a:lnTo>
                  <a:cubicBezTo>
                    <a:pt x="1413" y="6229"/>
                    <a:pt x="1523" y="6329"/>
                    <a:pt x="1640" y="6329"/>
                  </a:cubicBezTo>
                  <a:cubicBezTo>
                    <a:pt x="1670" y="6329"/>
                    <a:pt x="1699" y="6323"/>
                    <a:pt x="1728" y="6309"/>
                  </a:cubicBezTo>
                  <a:lnTo>
                    <a:pt x="2968" y="5737"/>
                  </a:lnTo>
                  <a:cubicBezTo>
                    <a:pt x="3234" y="5814"/>
                    <a:pt x="3504" y="5851"/>
                    <a:pt x="3771" y="5851"/>
                  </a:cubicBezTo>
                  <a:cubicBezTo>
                    <a:pt x="4730" y="5851"/>
                    <a:pt x="5650" y="5373"/>
                    <a:pt x="6202" y="4544"/>
                  </a:cubicBezTo>
                  <a:cubicBezTo>
                    <a:pt x="7505" y="2595"/>
                    <a:pt x="6091" y="1"/>
                    <a:pt x="3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Google Shape;660;p35">
              <a:extLst>
                <a:ext uri="{FF2B5EF4-FFF2-40B4-BE49-F238E27FC236}">
                  <a16:creationId xmlns:a16="http://schemas.microsoft.com/office/drawing/2014/main" id="{4F859A93-5C6C-48CD-42CE-797BE8373971}"/>
                </a:ext>
              </a:extLst>
            </p:cNvPr>
            <p:cNvSpPr/>
            <p:nvPr/>
          </p:nvSpPr>
          <p:spPr>
            <a:xfrm>
              <a:off x="1369873" y="1679852"/>
              <a:ext cx="74653" cy="11050"/>
            </a:xfrm>
            <a:custGeom>
              <a:avLst/>
              <a:gdLst/>
              <a:ahLst/>
              <a:cxnLst/>
              <a:rect l="l" t="t" r="r" b="b"/>
              <a:pathLst>
                <a:path w="2851" h="422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4" y="421"/>
                    <a:pt x="291" y="421"/>
                  </a:cubicBezTo>
                  <a:lnTo>
                    <a:pt x="2551" y="421"/>
                  </a:lnTo>
                  <a:cubicBezTo>
                    <a:pt x="2558" y="421"/>
                    <a:pt x="2564" y="422"/>
                    <a:pt x="2570" y="422"/>
                  </a:cubicBezTo>
                  <a:cubicBezTo>
                    <a:pt x="2851" y="422"/>
                    <a:pt x="2851" y="1"/>
                    <a:pt x="2570" y="1"/>
                  </a:cubicBezTo>
                  <a:cubicBezTo>
                    <a:pt x="2564" y="1"/>
                    <a:pt x="2558" y="1"/>
                    <a:pt x="2551" y="1"/>
                  </a:cubicBezTo>
                  <a:lnTo>
                    <a:pt x="291" y="1"/>
                  </a:lnTo>
                  <a:cubicBezTo>
                    <a:pt x="284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Google Shape;661;p35">
              <a:extLst>
                <a:ext uri="{FF2B5EF4-FFF2-40B4-BE49-F238E27FC236}">
                  <a16:creationId xmlns:a16="http://schemas.microsoft.com/office/drawing/2014/main" id="{85EAAB9B-B6B3-1874-2AB2-CC8DFEA884FF}"/>
                </a:ext>
              </a:extLst>
            </p:cNvPr>
            <p:cNvSpPr/>
            <p:nvPr/>
          </p:nvSpPr>
          <p:spPr>
            <a:xfrm>
              <a:off x="1533346" y="1524496"/>
              <a:ext cx="60487" cy="92459"/>
            </a:xfrm>
            <a:custGeom>
              <a:avLst/>
              <a:gdLst/>
              <a:ahLst/>
              <a:cxnLst/>
              <a:rect l="l" t="t" r="r" b="b"/>
              <a:pathLst>
                <a:path w="2310" h="3531" extrusionOk="0">
                  <a:moveTo>
                    <a:pt x="1136" y="0"/>
                  </a:moveTo>
                  <a:cubicBezTo>
                    <a:pt x="1088" y="0"/>
                    <a:pt x="1050" y="29"/>
                    <a:pt x="1031" y="67"/>
                  </a:cubicBezTo>
                  <a:lnTo>
                    <a:pt x="39" y="1822"/>
                  </a:lnTo>
                  <a:cubicBezTo>
                    <a:pt x="0" y="1899"/>
                    <a:pt x="48" y="1994"/>
                    <a:pt x="144" y="1994"/>
                  </a:cubicBezTo>
                  <a:lnTo>
                    <a:pt x="1021" y="1994"/>
                  </a:lnTo>
                  <a:lnTo>
                    <a:pt x="401" y="3377"/>
                  </a:lnTo>
                  <a:cubicBezTo>
                    <a:pt x="373" y="3462"/>
                    <a:pt x="443" y="3531"/>
                    <a:pt x="516" y="3531"/>
                  </a:cubicBezTo>
                  <a:cubicBezTo>
                    <a:pt x="543" y="3531"/>
                    <a:pt x="569" y="3522"/>
                    <a:pt x="592" y="3502"/>
                  </a:cubicBezTo>
                  <a:lnTo>
                    <a:pt x="2252" y="1498"/>
                  </a:lnTo>
                  <a:cubicBezTo>
                    <a:pt x="2309" y="1422"/>
                    <a:pt x="2261" y="1317"/>
                    <a:pt x="2166" y="1307"/>
                  </a:cubicBezTo>
                  <a:lnTo>
                    <a:pt x="1183" y="1307"/>
                  </a:lnTo>
                  <a:lnTo>
                    <a:pt x="2032" y="191"/>
                  </a:lnTo>
                  <a:cubicBezTo>
                    <a:pt x="2080" y="115"/>
                    <a:pt x="2032" y="10"/>
                    <a:pt x="1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7" name="Google Shape;674;p35">
            <a:extLst>
              <a:ext uri="{FF2B5EF4-FFF2-40B4-BE49-F238E27FC236}">
                <a16:creationId xmlns:a16="http://schemas.microsoft.com/office/drawing/2014/main" id="{7DAAE5B1-E9AA-3A4A-6C0B-3D61392A0B00}"/>
              </a:ext>
            </a:extLst>
          </p:cNvPr>
          <p:cNvGrpSpPr/>
          <p:nvPr/>
        </p:nvGrpSpPr>
        <p:grpSpPr>
          <a:xfrm>
            <a:off x="7087007" y="2115352"/>
            <a:ext cx="368502" cy="343521"/>
            <a:chOff x="3534508" y="1508000"/>
            <a:chExt cx="368502" cy="343521"/>
          </a:xfrm>
        </p:grpSpPr>
        <p:sp>
          <p:nvSpPr>
            <p:cNvPr id="28" name="Google Shape;675;p35">
              <a:extLst>
                <a:ext uri="{FF2B5EF4-FFF2-40B4-BE49-F238E27FC236}">
                  <a16:creationId xmlns:a16="http://schemas.microsoft.com/office/drawing/2014/main" id="{9181E20C-A717-573A-6093-BF0778241025}"/>
                </a:ext>
              </a:extLst>
            </p:cNvPr>
            <p:cNvSpPr/>
            <p:nvPr/>
          </p:nvSpPr>
          <p:spPr>
            <a:xfrm>
              <a:off x="3591984" y="175432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1746" h="1746" extrusionOk="0">
                  <a:moveTo>
                    <a:pt x="220" y="0"/>
                  </a:moveTo>
                  <a:cubicBezTo>
                    <a:pt x="96" y="0"/>
                    <a:pt x="0" y="95"/>
                    <a:pt x="0" y="219"/>
                  </a:cubicBezTo>
                  <a:lnTo>
                    <a:pt x="0" y="1526"/>
                  </a:lnTo>
                  <a:cubicBezTo>
                    <a:pt x="0" y="1650"/>
                    <a:pt x="96" y="1746"/>
                    <a:pt x="220" y="1746"/>
                  </a:cubicBezTo>
                  <a:lnTo>
                    <a:pt x="1527" y="1746"/>
                  </a:lnTo>
                  <a:cubicBezTo>
                    <a:pt x="1651" y="1746"/>
                    <a:pt x="1746" y="1650"/>
                    <a:pt x="1746" y="1526"/>
                  </a:cubicBezTo>
                  <a:lnTo>
                    <a:pt x="1746" y="219"/>
                  </a:lnTo>
                  <a:cubicBezTo>
                    <a:pt x="1746" y="95"/>
                    <a:pt x="1651" y="0"/>
                    <a:pt x="1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Google Shape;676;p35">
              <a:extLst>
                <a:ext uri="{FF2B5EF4-FFF2-40B4-BE49-F238E27FC236}">
                  <a16:creationId xmlns:a16="http://schemas.microsoft.com/office/drawing/2014/main" id="{2377A881-1362-FDBA-52A1-F20DBA4DC937}"/>
                </a:ext>
              </a:extLst>
            </p:cNvPr>
            <p:cNvSpPr/>
            <p:nvPr/>
          </p:nvSpPr>
          <p:spPr>
            <a:xfrm>
              <a:off x="3742600" y="1633897"/>
              <a:ext cx="106940" cy="91805"/>
            </a:xfrm>
            <a:custGeom>
              <a:avLst/>
              <a:gdLst/>
              <a:ahLst/>
              <a:cxnLst/>
              <a:rect l="l" t="t" r="r" b="b"/>
              <a:pathLst>
                <a:path w="4084" h="3506" extrusionOk="0">
                  <a:moveTo>
                    <a:pt x="2338" y="1"/>
                  </a:moveTo>
                  <a:cubicBezTo>
                    <a:pt x="773" y="1"/>
                    <a:pt x="1" y="1890"/>
                    <a:pt x="1098" y="2987"/>
                  </a:cubicBezTo>
                  <a:cubicBezTo>
                    <a:pt x="1456" y="3345"/>
                    <a:pt x="1896" y="3506"/>
                    <a:pt x="2326" y="3506"/>
                  </a:cubicBezTo>
                  <a:cubicBezTo>
                    <a:pt x="3225" y="3506"/>
                    <a:pt x="4084" y="2807"/>
                    <a:pt x="4084" y="1756"/>
                  </a:cubicBezTo>
                  <a:cubicBezTo>
                    <a:pt x="4084" y="793"/>
                    <a:pt x="3302" y="10"/>
                    <a:pt x="2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Google Shape;677;p35">
              <a:extLst>
                <a:ext uri="{FF2B5EF4-FFF2-40B4-BE49-F238E27FC236}">
                  <a16:creationId xmlns:a16="http://schemas.microsoft.com/office/drawing/2014/main" id="{E552E251-9DC6-0B17-B0FE-67354905D070}"/>
                </a:ext>
              </a:extLst>
            </p:cNvPr>
            <p:cNvSpPr/>
            <p:nvPr/>
          </p:nvSpPr>
          <p:spPr>
            <a:xfrm>
              <a:off x="3753336" y="1671132"/>
              <a:ext cx="100969" cy="54465"/>
            </a:xfrm>
            <a:custGeom>
              <a:avLst/>
              <a:gdLst/>
              <a:ahLst/>
              <a:cxnLst/>
              <a:rect l="l" t="t" r="r" b="b"/>
              <a:pathLst>
                <a:path w="3856" h="2080" extrusionOk="0">
                  <a:moveTo>
                    <a:pt x="211" y="0"/>
                  </a:moveTo>
                  <a:cubicBezTo>
                    <a:pt x="1" y="1078"/>
                    <a:pt x="821" y="2080"/>
                    <a:pt x="1928" y="2080"/>
                  </a:cubicBezTo>
                  <a:cubicBezTo>
                    <a:pt x="3025" y="2080"/>
                    <a:pt x="3855" y="1078"/>
                    <a:pt x="3645" y="0"/>
                  </a:cubicBezTo>
                  <a:lnTo>
                    <a:pt x="3645" y="0"/>
                  </a:lnTo>
                  <a:cubicBezTo>
                    <a:pt x="3483" y="830"/>
                    <a:pt x="2768" y="1422"/>
                    <a:pt x="1928" y="1422"/>
                  </a:cubicBezTo>
                  <a:cubicBezTo>
                    <a:pt x="1088" y="1422"/>
                    <a:pt x="363" y="83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Google Shape;678;p35">
              <a:extLst>
                <a:ext uri="{FF2B5EF4-FFF2-40B4-BE49-F238E27FC236}">
                  <a16:creationId xmlns:a16="http://schemas.microsoft.com/office/drawing/2014/main" id="{988C529B-EAEB-3068-9DF2-25C08291EB5E}"/>
                </a:ext>
              </a:extLst>
            </p:cNvPr>
            <p:cNvSpPr/>
            <p:nvPr/>
          </p:nvSpPr>
          <p:spPr>
            <a:xfrm>
              <a:off x="3620447" y="1530990"/>
              <a:ext cx="154649" cy="297645"/>
            </a:xfrm>
            <a:custGeom>
              <a:avLst/>
              <a:gdLst/>
              <a:ahLst/>
              <a:cxnLst/>
              <a:rect l="l" t="t" r="r" b="b"/>
              <a:pathLst>
                <a:path w="5906" h="11367" extrusionOk="0">
                  <a:moveTo>
                    <a:pt x="5681" y="1"/>
                  </a:moveTo>
                  <a:cubicBezTo>
                    <a:pt x="5608" y="1"/>
                    <a:pt x="5542" y="38"/>
                    <a:pt x="5505" y="105"/>
                  </a:cubicBezTo>
                  <a:cubicBezTo>
                    <a:pt x="5085" y="773"/>
                    <a:pt x="4589" y="1384"/>
                    <a:pt x="4027" y="1927"/>
                  </a:cubicBezTo>
                  <a:cubicBezTo>
                    <a:pt x="3187" y="2748"/>
                    <a:pt x="1842" y="3721"/>
                    <a:pt x="220" y="3721"/>
                  </a:cubicBezTo>
                  <a:cubicBezTo>
                    <a:pt x="215" y="3721"/>
                    <a:pt x="210" y="3720"/>
                    <a:pt x="206" y="3720"/>
                  </a:cubicBezTo>
                  <a:cubicBezTo>
                    <a:pt x="97" y="3720"/>
                    <a:pt x="1" y="3821"/>
                    <a:pt x="1" y="3931"/>
                  </a:cubicBezTo>
                  <a:lnTo>
                    <a:pt x="1" y="7432"/>
                  </a:lnTo>
                  <a:cubicBezTo>
                    <a:pt x="1" y="7556"/>
                    <a:pt x="106" y="7651"/>
                    <a:pt x="220" y="7651"/>
                  </a:cubicBezTo>
                  <a:cubicBezTo>
                    <a:pt x="1842" y="7651"/>
                    <a:pt x="3187" y="8624"/>
                    <a:pt x="4027" y="9445"/>
                  </a:cubicBezTo>
                  <a:cubicBezTo>
                    <a:pt x="4589" y="9989"/>
                    <a:pt x="5085" y="10599"/>
                    <a:pt x="5496" y="11257"/>
                  </a:cubicBezTo>
                  <a:cubicBezTo>
                    <a:pt x="5541" y="11332"/>
                    <a:pt x="5614" y="11366"/>
                    <a:pt x="5686" y="11366"/>
                  </a:cubicBezTo>
                  <a:cubicBezTo>
                    <a:pt x="5797" y="11366"/>
                    <a:pt x="5906" y="11286"/>
                    <a:pt x="5906" y="11153"/>
                  </a:cubicBezTo>
                  <a:lnTo>
                    <a:pt x="5906" y="220"/>
                  </a:lnTo>
                  <a:cubicBezTo>
                    <a:pt x="5906" y="115"/>
                    <a:pt x="5839" y="29"/>
                    <a:pt x="5744" y="10"/>
                  </a:cubicBezTo>
                  <a:cubicBezTo>
                    <a:pt x="5723" y="4"/>
                    <a:pt x="5702" y="1"/>
                    <a:pt x="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Google Shape;679;p35">
              <a:extLst>
                <a:ext uri="{FF2B5EF4-FFF2-40B4-BE49-F238E27FC236}">
                  <a16:creationId xmlns:a16="http://schemas.microsoft.com/office/drawing/2014/main" id="{996FE7F0-28E5-4287-21C8-D01D781BA1EF}"/>
                </a:ext>
              </a:extLst>
            </p:cNvPr>
            <p:cNvSpPr/>
            <p:nvPr/>
          </p:nvSpPr>
          <p:spPr>
            <a:xfrm>
              <a:off x="3620447" y="1708603"/>
              <a:ext cx="154649" cy="120032"/>
            </a:xfrm>
            <a:custGeom>
              <a:avLst/>
              <a:gdLst/>
              <a:ahLst/>
              <a:cxnLst/>
              <a:rect l="l" t="t" r="r" b="b"/>
              <a:pathLst>
                <a:path w="5906" h="4584" extrusionOk="0">
                  <a:moveTo>
                    <a:pt x="1" y="0"/>
                  </a:moveTo>
                  <a:lnTo>
                    <a:pt x="1" y="649"/>
                  </a:lnTo>
                  <a:cubicBezTo>
                    <a:pt x="1" y="773"/>
                    <a:pt x="106" y="868"/>
                    <a:pt x="220" y="868"/>
                  </a:cubicBezTo>
                  <a:cubicBezTo>
                    <a:pt x="1842" y="868"/>
                    <a:pt x="3187" y="1841"/>
                    <a:pt x="4027" y="2662"/>
                  </a:cubicBezTo>
                  <a:cubicBezTo>
                    <a:pt x="4589" y="3206"/>
                    <a:pt x="5085" y="3816"/>
                    <a:pt x="5496" y="4474"/>
                  </a:cubicBezTo>
                  <a:cubicBezTo>
                    <a:pt x="5541" y="4549"/>
                    <a:pt x="5614" y="4583"/>
                    <a:pt x="5686" y="4583"/>
                  </a:cubicBezTo>
                  <a:cubicBezTo>
                    <a:pt x="5797" y="4583"/>
                    <a:pt x="5906" y="4503"/>
                    <a:pt x="5906" y="4370"/>
                  </a:cubicBezTo>
                  <a:lnTo>
                    <a:pt x="5906" y="3272"/>
                  </a:lnTo>
                  <a:cubicBezTo>
                    <a:pt x="5906" y="3368"/>
                    <a:pt x="5849" y="3454"/>
                    <a:pt x="5763" y="3482"/>
                  </a:cubicBezTo>
                  <a:cubicBezTo>
                    <a:pt x="5740" y="3489"/>
                    <a:pt x="5716" y="3492"/>
                    <a:pt x="5694" y="3492"/>
                  </a:cubicBezTo>
                  <a:cubicBezTo>
                    <a:pt x="5614" y="3492"/>
                    <a:pt x="5540" y="3454"/>
                    <a:pt x="5496" y="3387"/>
                  </a:cubicBezTo>
                  <a:cubicBezTo>
                    <a:pt x="5496" y="3377"/>
                    <a:pt x="4952" y="2900"/>
                    <a:pt x="4027" y="2004"/>
                  </a:cubicBezTo>
                  <a:cubicBezTo>
                    <a:pt x="3187" y="1183"/>
                    <a:pt x="1842" y="210"/>
                    <a:pt x="220" y="210"/>
                  </a:cubicBezTo>
                  <a:cubicBezTo>
                    <a:pt x="96" y="210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Google Shape;680;p35">
              <a:extLst>
                <a:ext uri="{FF2B5EF4-FFF2-40B4-BE49-F238E27FC236}">
                  <a16:creationId xmlns:a16="http://schemas.microsoft.com/office/drawing/2014/main" id="{1822896B-0049-697A-3142-5A0201D45C66}"/>
                </a:ext>
              </a:extLst>
            </p:cNvPr>
            <p:cNvSpPr/>
            <p:nvPr/>
          </p:nvSpPr>
          <p:spPr>
            <a:xfrm>
              <a:off x="3763601" y="1508000"/>
              <a:ext cx="45981" cy="343521"/>
            </a:xfrm>
            <a:custGeom>
              <a:avLst/>
              <a:gdLst/>
              <a:ahLst/>
              <a:cxnLst/>
              <a:rect l="l" t="t" r="r" b="b"/>
              <a:pathLst>
                <a:path w="1756" h="13119" extrusionOk="0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2908"/>
                  </a:lnTo>
                  <a:cubicBezTo>
                    <a:pt x="0" y="13023"/>
                    <a:pt x="105" y="13118"/>
                    <a:pt x="219" y="13118"/>
                  </a:cubicBezTo>
                  <a:lnTo>
                    <a:pt x="1536" y="13118"/>
                  </a:lnTo>
                  <a:cubicBezTo>
                    <a:pt x="1650" y="13118"/>
                    <a:pt x="1755" y="13023"/>
                    <a:pt x="1755" y="12908"/>
                  </a:cubicBezTo>
                  <a:lnTo>
                    <a:pt x="1755" y="220"/>
                  </a:lnTo>
                  <a:cubicBezTo>
                    <a:pt x="1755" y="96"/>
                    <a:pt x="1650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Google Shape;681;p35">
              <a:extLst>
                <a:ext uri="{FF2B5EF4-FFF2-40B4-BE49-F238E27FC236}">
                  <a16:creationId xmlns:a16="http://schemas.microsoft.com/office/drawing/2014/main" id="{959896F7-F179-D2B3-96FD-1ED65D404322}"/>
                </a:ext>
              </a:extLst>
            </p:cNvPr>
            <p:cNvSpPr/>
            <p:nvPr/>
          </p:nvSpPr>
          <p:spPr>
            <a:xfrm>
              <a:off x="3763601" y="1823005"/>
              <a:ext cx="45981" cy="28515"/>
            </a:xfrm>
            <a:custGeom>
              <a:avLst/>
              <a:gdLst/>
              <a:ahLst/>
              <a:cxnLst/>
              <a:rect l="l" t="t" r="r" b="b"/>
              <a:pathLst>
                <a:path w="1756" h="1089" extrusionOk="0">
                  <a:moveTo>
                    <a:pt x="0" y="1"/>
                  </a:moveTo>
                  <a:lnTo>
                    <a:pt x="0" y="869"/>
                  </a:lnTo>
                  <a:cubicBezTo>
                    <a:pt x="0" y="993"/>
                    <a:pt x="105" y="1088"/>
                    <a:pt x="219" y="1088"/>
                  </a:cubicBezTo>
                  <a:lnTo>
                    <a:pt x="1536" y="1088"/>
                  </a:lnTo>
                  <a:cubicBezTo>
                    <a:pt x="1650" y="1088"/>
                    <a:pt x="1755" y="993"/>
                    <a:pt x="1755" y="869"/>
                  </a:cubicBezTo>
                  <a:lnTo>
                    <a:pt x="1755" y="1"/>
                  </a:lnTo>
                  <a:cubicBezTo>
                    <a:pt x="1755" y="115"/>
                    <a:pt x="1650" y="220"/>
                    <a:pt x="1536" y="220"/>
                  </a:cubicBezTo>
                  <a:lnTo>
                    <a:pt x="219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Google Shape;682;p35">
              <a:extLst>
                <a:ext uri="{FF2B5EF4-FFF2-40B4-BE49-F238E27FC236}">
                  <a16:creationId xmlns:a16="http://schemas.microsoft.com/office/drawing/2014/main" id="{0B2B29E5-38A0-3E88-3B9F-959A16580694}"/>
                </a:ext>
              </a:extLst>
            </p:cNvPr>
            <p:cNvSpPr/>
            <p:nvPr/>
          </p:nvSpPr>
          <p:spPr>
            <a:xfrm>
              <a:off x="3534508" y="1628399"/>
              <a:ext cx="46007" cy="102959"/>
            </a:xfrm>
            <a:custGeom>
              <a:avLst/>
              <a:gdLst/>
              <a:ahLst/>
              <a:cxnLst/>
              <a:rect l="l" t="t" r="r" b="b"/>
              <a:pathLst>
                <a:path w="1757" h="3932" extrusionOk="0">
                  <a:moveTo>
                    <a:pt x="1098" y="1"/>
                  </a:moveTo>
                  <a:cubicBezTo>
                    <a:pt x="497" y="1"/>
                    <a:pt x="1" y="488"/>
                    <a:pt x="1" y="1089"/>
                  </a:cubicBezTo>
                  <a:lnTo>
                    <a:pt x="1" y="2834"/>
                  </a:lnTo>
                  <a:cubicBezTo>
                    <a:pt x="1" y="3445"/>
                    <a:pt x="497" y="3931"/>
                    <a:pt x="1098" y="3931"/>
                  </a:cubicBezTo>
                  <a:lnTo>
                    <a:pt x="1537" y="3931"/>
                  </a:lnTo>
                  <a:cubicBezTo>
                    <a:pt x="1661" y="3931"/>
                    <a:pt x="1756" y="3836"/>
                    <a:pt x="1756" y="3712"/>
                  </a:cubicBezTo>
                  <a:lnTo>
                    <a:pt x="1756" y="211"/>
                  </a:lnTo>
                  <a:cubicBezTo>
                    <a:pt x="1756" y="96"/>
                    <a:pt x="1661" y="1"/>
                    <a:pt x="1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Google Shape;683;p35">
              <a:extLst>
                <a:ext uri="{FF2B5EF4-FFF2-40B4-BE49-F238E27FC236}">
                  <a16:creationId xmlns:a16="http://schemas.microsoft.com/office/drawing/2014/main" id="{7DFFC521-3050-E2C3-6D86-64ED670FCC65}"/>
                </a:ext>
              </a:extLst>
            </p:cNvPr>
            <p:cNvSpPr/>
            <p:nvPr/>
          </p:nvSpPr>
          <p:spPr>
            <a:xfrm>
              <a:off x="3534508" y="1633400"/>
              <a:ext cx="46007" cy="97958"/>
            </a:xfrm>
            <a:custGeom>
              <a:avLst/>
              <a:gdLst/>
              <a:ahLst/>
              <a:cxnLst/>
              <a:rect l="l" t="t" r="r" b="b"/>
              <a:pathLst>
                <a:path w="1757" h="3741" extrusionOk="0">
                  <a:moveTo>
                    <a:pt x="468" y="1"/>
                  </a:moveTo>
                  <a:lnTo>
                    <a:pt x="468" y="1"/>
                  </a:lnTo>
                  <a:cubicBezTo>
                    <a:pt x="182" y="211"/>
                    <a:pt x="1" y="545"/>
                    <a:pt x="1" y="898"/>
                  </a:cubicBezTo>
                  <a:lnTo>
                    <a:pt x="1" y="2643"/>
                  </a:lnTo>
                  <a:cubicBezTo>
                    <a:pt x="1" y="3254"/>
                    <a:pt x="497" y="3740"/>
                    <a:pt x="1098" y="3740"/>
                  </a:cubicBezTo>
                  <a:lnTo>
                    <a:pt x="1537" y="3740"/>
                  </a:lnTo>
                  <a:cubicBezTo>
                    <a:pt x="1661" y="3740"/>
                    <a:pt x="1756" y="3645"/>
                    <a:pt x="1756" y="3521"/>
                  </a:cubicBezTo>
                  <a:lnTo>
                    <a:pt x="1756" y="3082"/>
                  </a:lnTo>
                  <a:lnTo>
                    <a:pt x="1098" y="3082"/>
                  </a:lnTo>
                  <a:cubicBezTo>
                    <a:pt x="736" y="3082"/>
                    <a:pt x="440" y="2786"/>
                    <a:pt x="440" y="2433"/>
                  </a:cubicBezTo>
                  <a:lnTo>
                    <a:pt x="440" y="239"/>
                  </a:lnTo>
                  <a:cubicBezTo>
                    <a:pt x="440" y="163"/>
                    <a:pt x="449" y="77"/>
                    <a:pt x="468" y="1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Google Shape;684;p35">
              <a:extLst>
                <a:ext uri="{FF2B5EF4-FFF2-40B4-BE49-F238E27FC236}">
                  <a16:creationId xmlns:a16="http://schemas.microsoft.com/office/drawing/2014/main" id="{EF4F11CA-1483-365C-4468-C25D2905BAED}"/>
                </a:ext>
              </a:extLst>
            </p:cNvPr>
            <p:cNvSpPr/>
            <p:nvPr/>
          </p:nvSpPr>
          <p:spPr>
            <a:xfrm>
              <a:off x="3574728" y="1628163"/>
              <a:ext cx="57240" cy="103195"/>
            </a:xfrm>
            <a:custGeom>
              <a:avLst/>
              <a:gdLst/>
              <a:ahLst/>
              <a:cxnLst/>
              <a:rect l="l" t="t" r="r" b="b"/>
              <a:pathLst>
                <a:path w="2186" h="3941" extrusionOk="0">
                  <a:moveTo>
                    <a:pt x="1" y="0"/>
                  </a:moveTo>
                  <a:lnTo>
                    <a:pt x="1" y="3940"/>
                  </a:lnTo>
                  <a:lnTo>
                    <a:pt x="2186" y="394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Google Shape;685;p35">
              <a:extLst>
                <a:ext uri="{FF2B5EF4-FFF2-40B4-BE49-F238E27FC236}">
                  <a16:creationId xmlns:a16="http://schemas.microsoft.com/office/drawing/2014/main" id="{E69A478B-0D26-8834-3F5C-880CDF6CC0EB}"/>
                </a:ext>
              </a:extLst>
            </p:cNvPr>
            <p:cNvSpPr/>
            <p:nvPr/>
          </p:nvSpPr>
          <p:spPr>
            <a:xfrm>
              <a:off x="3574728" y="1714102"/>
              <a:ext cx="57240" cy="17256"/>
            </a:xfrm>
            <a:custGeom>
              <a:avLst/>
              <a:gdLst/>
              <a:ahLst/>
              <a:cxnLst/>
              <a:rect l="l" t="t" r="r" b="b"/>
              <a:pathLst>
                <a:path w="2186" h="659" extrusionOk="0">
                  <a:moveTo>
                    <a:pt x="1" y="0"/>
                  </a:moveTo>
                  <a:lnTo>
                    <a:pt x="1" y="658"/>
                  </a:lnTo>
                  <a:lnTo>
                    <a:pt x="2186" y="65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Google Shape;686;p35">
              <a:extLst>
                <a:ext uri="{FF2B5EF4-FFF2-40B4-BE49-F238E27FC236}">
                  <a16:creationId xmlns:a16="http://schemas.microsoft.com/office/drawing/2014/main" id="{CD8F2382-E0FA-3758-2E52-66484566FEE8}"/>
                </a:ext>
              </a:extLst>
            </p:cNvPr>
            <p:cNvSpPr/>
            <p:nvPr/>
          </p:nvSpPr>
          <p:spPr>
            <a:xfrm>
              <a:off x="3574728" y="1731332"/>
              <a:ext cx="57240" cy="91700"/>
            </a:xfrm>
            <a:custGeom>
              <a:avLst/>
              <a:gdLst/>
              <a:ahLst/>
              <a:cxnLst/>
              <a:rect l="l" t="t" r="r" b="b"/>
              <a:pathLst>
                <a:path w="2186" h="3502" extrusionOk="0">
                  <a:moveTo>
                    <a:pt x="1" y="0"/>
                  </a:moveTo>
                  <a:lnTo>
                    <a:pt x="1" y="3282"/>
                  </a:lnTo>
                  <a:cubicBezTo>
                    <a:pt x="1" y="3406"/>
                    <a:pt x="96" y="3502"/>
                    <a:pt x="220" y="3502"/>
                  </a:cubicBezTo>
                  <a:lnTo>
                    <a:pt x="1088" y="3502"/>
                  </a:lnTo>
                  <a:cubicBezTo>
                    <a:pt x="1193" y="3502"/>
                    <a:pt x="1279" y="3435"/>
                    <a:pt x="1308" y="3339"/>
                  </a:cubicBezTo>
                  <a:lnTo>
                    <a:pt x="2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Google Shape;687;p35">
              <a:extLst>
                <a:ext uri="{FF2B5EF4-FFF2-40B4-BE49-F238E27FC236}">
                  <a16:creationId xmlns:a16="http://schemas.microsoft.com/office/drawing/2014/main" id="{B5BDD34C-29DB-4BCB-B1A0-E5553D794EF0}"/>
                </a:ext>
              </a:extLst>
            </p:cNvPr>
            <p:cNvSpPr/>
            <p:nvPr/>
          </p:nvSpPr>
          <p:spPr>
            <a:xfrm>
              <a:off x="3870514" y="1674118"/>
              <a:ext cx="32496" cy="11521"/>
            </a:xfrm>
            <a:custGeom>
              <a:avLst/>
              <a:gdLst/>
              <a:ahLst/>
              <a:cxnLst/>
              <a:rect l="l" t="t" r="r" b="b"/>
              <a:pathLst>
                <a:path w="1241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954" y="440"/>
                  </a:lnTo>
                  <a:cubicBezTo>
                    <a:pt x="1240" y="440"/>
                    <a:pt x="124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Google Shape;688;p35">
              <a:extLst>
                <a:ext uri="{FF2B5EF4-FFF2-40B4-BE49-F238E27FC236}">
                  <a16:creationId xmlns:a16="http://schemas.microsoft.com/office/drawing/2014/main" id="{5B30E77B-13D0-5496-ABB8-CE5EACCA406B}"/>
                </a:ext>
              </a:extLst>
            </p:cNvPr>
            <p:cNvSpPr/>
            <p:nvPr/>
          </p:nvSpPr>
          <p:spPr>
            <a:xfrm>
              <a:off x="3848781" y="1609493"/>
              <a:ext cx="27232" cy="23436"/>
            </a:xfrm>
            <a:custGeom>
              <a:avLst/>
              <a:gdLst/>
              <a:ahLst/>
              <a:cxnLst/>
              <a:rect l="l" t="t" r="r" b="b"/>
              <a:pathLst>
                <a:path w="1040" h="895" extrusionOk="0">
                  <a:moveTo>
                    <a:pt x="741" y="0"/>
                  </a:moveTo>
                  <a:cubicBezTo>
                    <a:pt x="695" y="0"/>
                    <a:pt x="646" y="17"/>
                    <a:pt x="601" y="55"/>
                  </a:cubicBezTo>
                  <a:lnTo>
                    <a:pt x="134" y="523"/>
                  </a:lnTo>
                  <a:cubicBezTo>
                    <a:pt x="0" y="656"/>
                    <a:pt x="96" y="885"/>
                    <a:pt x="286" y="895"/>
                  </a:cubicBezTo>
                  <a:cubicBezTo>
                    <a:pt x="353" y="895"/>
                    <a:pt x="401" y="866"/>
                    <a:pt x="449" y="828"/>
                  </a:cubicBezTo>
                  <a:lnTo>
                    <a:pt x="906" y="360"/>
                  </a:lnTo>
                  <a:cubicBezTo>
                    <a:pt x="1040" y="198"/>
                    <a:pt x="903" y="0"/>
                    <a:pt x="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Google Shape;689;p35">
              <a:extLst>
                <a:ext uri="{FF2B5EF4-FFF2-40B4-BE49-F238E27FC236}">
                  <a16:creationId xmlns:a16="http://schemas.microsoft.com/office/drawing/2014/main" id="{26D8E8F5-20A3-ED75-C049-FD43FD4BF74F}"/>
                </a:ext>
              </a:extLst>
            </p:cNvPr>
            <p:cNvSpPr/>
            <p:nvPr/>
          </p:nvSpPr>
          <p:spPr>
            <a:xfrm>
              <a:off x="3848231" y="1726618"/>
              <a:ext cx="27808" cy="23724"/>
            </a:xfrm>
            <a:custGeom>
              <a:avLst/>
              <a:gdLst/>
              <a:ahLst/>
              <a:cxnLst/>
              <a:rect l="l" t="t" r="r" b="b"/>
              <a:pathLst>
                <a:path w="1062" h="906" extrusionOk="0">
                  <a:moveTo>
                    <a:pt x="317" y="1"/>
                  </a:moveTo>
                  <a:cubicBezTo>
                    <a:pt x="146" y="1"/>
                    <a:pt x="0" y="219"/>
                    <a:pt x="155" y="381"/>
                  </a:cubicBezTo>
                  <a:lnTo>
                    <a:pt x="622" y="839"/>
                  </a:lnTo>
                  <a:cubicBezTo>
                    <a:pt x="660" y="886"/>
                    <a:pt x="718" y="905"/>
                    <a:pt x="775" y="905"/>
                  </a:cubicBezTo>
                  <a:cubicBezTo>
                    <a:pt x="966" y="905"/>
                    <a:pt x="1061" y="667"/>
                    <a:pt x="927" y="533"/>
                  </a:cubicBezTo>
                  <a:lnTo>
                    <a:pt x="470" y="66"/>
                  </a:lnTo>
                  <a:cubicBezTo>
                    <a:pt x="421" y="20"/>
                    <a:pt x="368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3" name="Google Shape;690;p35">
            <a:extLst>
              <a:ext uri="{FF2B5EF4-FFF2-40B4-BE49-F238E27FC236}">
                <a16:creationId xmlns:a16="http://schemas.microsoft.com/office/drawing/2014/main" id="{6A5E98AD-3CC0-98B1-7A08-7E8720031A38}"/>
              </a:ext>
            </a:extLst>
          </p:cNvPr>
          <p:cNvGrpSpPr/>
          <p:nvPr/>
        </p:nvGrpSpPr>
        <p:grpSpPr>
          <a:xfrm>
            <a:off x="1692586" y="2108557"/>
            <a:ext cx="360253" cy="357111"/>
            <a:chOff x="1692623" y="1248442"/>
            <a:chExt cx="360253" cy="357111"/>
          </a:xfrm>
        </p:grpSpPr>
        <p:sp>
          <p:nvSpPr>
            <p:cNvPr id="44" name="Google Shape;691;p35">
              <a:extLst>
                <a:ext uri="{FF2B5EF4-FFF2-40B4-BE49-F238E27FC236}">
                  <a16:creationId xmlns:a16="http://schemas.microsoft.com/office/drawing/2014/main" id="{C5EC0B9D-51F9-1655-175F-BF9CE62B65FA}"/>
                </a:ext>
              </a:extLst>
            </p:cNvPr>
            <p:cNvSpPr/>
            <p:nvPr/>
          </p:nvSpPr>
          <p:spPr>
            <a:xfrm>
              <a:off x="1788539" y="1403641"/>
              <a:ext cx="212622" cy="201913"/>
            </a:xfrm>
            <a:custGeom>
              <a:avLst/>
              <a:gdLst/>
              <a:ahLst/>
              <a:cxnLst/>
              <a:rect l="l" t="t" r="r" b="b"/>
              <a:pathLst>
                <a:path w="8120" h="7711" extrusionOk="0">
                  <a:moveTo>
                    <a:pt x="6078" y="0"/>
                  </a:moveTo>
                  <a:lnTo>
                    <a:pt x="5257" y="830"/>
                  </a:lnTo>
                  <a:cubicBezTo>
                    <a:pt x="5210" y="878"/>
                    <a:pt x="5162" y="916"/>
                    <a:pt x="5114" y="954"/>
                  </a:cubicBezTo>
                  <a:cubicBezTo>
                    <a:pt x="4924" y="1093"/>
                    <a:pt x="4686" y="1176"/>
                    <a:pt x="4437" y="1176"/>
                  </a:cubicBezTo>
                  <a:cubicBezTo>
                    <a:pt x="4412" y="1176"/>
                    <a:pt x="4386" y="1175"/>
                    <a:pt x="4360" y="1174"/>
                  </a:cubicBezTo>
                  <a:cubicBezTo>
                    <a:pt x="3702" y="1135"/>
                    <a:pt x="2605" y="1059"/>
                    <a:pt x="2147" y="916"/>
                  </a:cubicBezTo>
                  <a:cubicBezTo>
                    <a:pt x="2142" y="915"/>
                    <a:pt x="2137" y="914"/>
                    <a:pt x="2132" y="914"/>
                  </a:cubicBezTo>
                  <a:cubicBezTo>
                    <a:pt x="2035" y="914"/>
                    <a:pt x="1880" y="1155"/>
                    <a:pt x="1880" y="1155"/>
                  </a:cubicBezTo>
                  <a:cubicBezTo>
                    <a:pt x="1804" y="1431"/>
                    <a:pt x="1918" y="1727"/>
                    <a:pt x="2176" y="1870"/>
                  </a:cubicBezTo>
                  <a:lnTo>
                    <a:pt x="3311" y="2328"/>
                  </a:lnTo>
                  <a:lnTo>
                    <a:pt x="697" y="4932"/>
                  </a:lnTo>
                  <a:lnTo>
                    <a:pt x="172" y="5467"/>
                  </a:lnTo>
                  <a:cubicBezTo>
                    <a:pt x="1" y="5629"/>
                    <a:pt x="1" y="5896"/>
                    <a:pt x="172" y="6058"/>
                  </a:cubicBezTo>
                  <a:lnTo>
                    <a:pt x="201" y="6096"/>
                  </a:lnTo>
                  <a:cubicBezTo>
                    <a:pt x="282" y="6177"/>
                    <a:pt x="389" y="6218"/>
                    <a:pt x="498" y="6218"/>
                  </a:cubicBezTo>
                  <a:cubicBezTo>
                    <a:pt x="607" y="6218"/>
                    <a:pt x="716" y="6177"/>
                    <a:pt x="802" y="6096"/>
                  </a:cubicBezTo>
                  <a:lnTo>
                    <a:pt x="892" y="5998"/>
                  </a:lnTo>
                  <a:lnTo>
                    <a:pt x="892" y="5998"/>
                  </a:lnTo>
                  <a:cubicBezTo>
                    <a:pt x="888" y="6004"/>
                    <a:pt x="883" y="6011"/>
                    <a:pt x="878" y="6020"/>
                  </a:cubicBezTo>
                  <a:cubicBezTo>
                    <a:pt x="745" y="6182"/>
                    <a:pt x="754" y="6411"/>
                    <a:pt x="907" y="6564"/>
                  </a:cubicBezTo>
                  <a:lnTo>
                    <a:pt x="955" y="6611"/>
                  </a:lnTo>
                  <a:cubicBezTo>
                    <a:pt x="1031" y="6688"/>
                    <a:pt x="1136" y="6726"/>
                    <a:pt x="1241" y="6726"/>
                  </a:cubicBezTo>
                  <a:cubicBezTo>
                    <a:pt x="1346" y="6726"/>
                    <a:pt x="1451" y="6688"/>
                    <a:pt x="1527" y="6611"/>
                  </a:cubicBezTo>
                  <a:lnTo>
                    <a:pt x="1613" y="6526"/>
                  </a:lnTo>
                  <a:lnTo>
                    <a:pt x="1594" y="6554"/>
                  </a:lnTo>
                  <a:cubicBezTo>
                    <a:pt x="1460" y="6707"/>
                    <a:pt x="1470" y="6945"/>
                    <a:pt x="1613" y="7088"/>
                  </a:cubicBezTo>
                  <a:lnTo>
                    <a:pt x="1670" y="7146"/>
                  </a:lnTo>
                  <a:cubicBezTo>
                    <a:pt x="1747" y="7227"/>
                    <a:pt x="1849" y="7267"/>
                    <a:pt x="1953" y="7267"/>
                  </a:cubicBezTo>
                  <a:cubicBezTo>
                    <a:pt x="2057" y="7267"/>
                    <a:pt x="2162" y="7227"/>
                    <a:pt x="2243" y="7146"/>
                  </a:cubicBezTo>
                  <a:lnTo>
                    <a:pt x="2386" y="7003"/>
                  </a:lnTo>
                  <a:lnTo>
                    <a:pt x="2386" y="7003"/>
                  </a:lnTo>
                  <a:cubicBezTo>
                    <a:pt x="2262" y="7155"/>
                    <a:pt x="2271" y="7384"/>
                    <a:pt x="2414" y="7518"/>
                  </a:cubicBezTo>
                  <a:lnTo>
                    <a:pt x="2491" y="7604"/>
                  </a:lnTo>
                  <a:cubicBezTo>
                    <a:pt x="2562" y="7675"/>
                    <a:pt x="2660" y="7711"/>
                    <a:pt x="2759" y="7711"/>
                  </a:cubicBezTo>
                  <a:cubicBezTo>
                    <a:pt x="2858" y="7711"/>
                    <a:pt x="2958" y="7675"/>
                    <a:pt x="3034" y="7604"/>
                  </a:cubicBezTo>
                  <a:lnTo>
                    <a:pt x="3206" y="7432"/>
                  </a:lnTo>
                  <a:lnTo>
                    <a:pt x="6087" y="4541"/>
                  </a:lnTo>
                  <a:lnTo>
                    <a:pt x="6717" y="3912"/>
                  </a:lnTo>
                  <a:cubicBezTo>
                    <a:pt x="6870" y="3759"/>
                    <a:pt x="6965" y="3559"/>
                    <a:pt x="6974" y="3349"/>
                  </a:cubicBezTo>
                  <a:cubicBezTo>
                    <a:pt x="6984" y="3244"/>
                    <a:pt x="7022" y="3148"/>
                    <a:pt x="7098" y="3072"/>
                  </a:cubicBezTo>
                  <a:lnTo>
                    <a:pt x="8119" y="2051"/>
                  </a:lnTo>
                  <a:lnTo>
                    <a:pt x="6078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Google Shape;692;p35">
              <a:extLst>
                <a:ext uri="{FF2B5EF4-FFF2-40B4-BE49-F238E27FC236}">
                  <a16:creationId xmlns:a16="http://schemas.microsoft.com/office/drawing/2014/main" id="{273E3B7C-0D73-D940-1F8D-892C15CBAF6F}"/>
                </a:ext>
              </a:extLst>
            </p:cNvPr>
            <p:cNvSpPr/>
            <p:nvPr/>
          </p:nvSpPr>
          <p:spPr>
            <a:xfrm>
              <a:off x="1848738" y="1447605"/>
              <a:ext cx="152161" cy="157896"/>
            </a:xfrm>
            <a:custGeom>
              <a:avLst/>
              <a:gdLst/>
              <a:ahLst/>
              <a:cxnLst/>
              <a:rect l="l" t="t" r="r" b="b"/>
              <a:pathLst>
                <a:path w="5811" h="6030" extrusionOk="0">
                  <a:moveTo>
                    <a:pt x="5448" y="0"/>
                  </a:moveTo>
                  <a:lnTo>
                    <a:pt x="4418" y="1021"/>
                  </a:lnTo>
                  <a:cubicBezTo>
                    <a:pt x="4351" y="1097"/>
                    <a:pt x="4303" y="1193"/>
                    <a:pt x="4303" y="1298"/>
                  </a:cubicBezTo>
                  <a:cubicBezTo>
                    <a:pt x="4284" y="1508"/>
                    <a:pt x="4198" y="1708"/>
                    <a:pt x="4046" y="1861"/>
                  </a:cubicBezTo>
                  <a:lnTo>
                    <a:pt x="363" y="5552"/>
                  </a:lnTo>
                  <a:cubicBezTo>
                    <a:pt x="289" y="5619"/>
                    <a:pt x="192" y="5657"/>
                    <a:pt x="89" y="5657"/>
                  </a:cubicBezTo>
                  <a:cubicBezTo>
                    <a:pt x="60" y="5657"/>
                    <a:pt x="30" y="5654"/>
                    <a:pt x="1" y="5648"/>
                  </a:cubicBezTo>
                  <a:lnTo>
                    <a:pt x="1" y="5648"/>
                  </a:lnTo>
                  <a:cubicBezTo>
                    <a:pt x="20" y="5724"/>
                    <a:pt x="58" y="5781"/>
                    <a:pt x="106" y="5839"/>
                  </a:cubicBezTo>
                  <a:lnTo>
                    <a:pt x="182" y="5915"/>
                  </a:lnTo>
                  <a:cubicBezTo>
                    <a:pt x="258" y="5991"/>
                    <a:pt x="359" y="6029"/>
                    <a:pt x="458" y="6029"/>
                  </a:cubicBezTo>
                  <a:cubicBezTo>
                    <a:pt x="557" y="6029"/>
                    <a:pt x="654" y="5991"/>
                    <a:pt x="726" y="5915"/>
                  </a:cubicBezTo>
                  <a:lnTo>
                    <a:pt x="4418" y="2233"/>
                  </a:lnTo>
                  <a:cubicBezTo>
                    <a:pt x="4561" y="2080"/>
                    <a:pt x="4656" y="1880"/>
                    <a:pt x="4675" y="1660"/>
                  </a:cubicBezTo>
                  <a:cubicBezTo>
                    <a:pt x="4675" y="1565"/>
                    <a:pt x="4723" y="1460"/>
                    <a:pt x="4790" y="1393"/>
                  </a:cubicBezTo>
                  <a:lnTo>
                    <a:pt x="5811" y="372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Google Shape;693;p35">
              <a:extLst>
                <a:ext uri="{FF2B5EF4-FFF2-40B4-BE49-F238E27FC236}">
                  <a16:creationId xmlns:a16="http://schemas.microsoft.com/office/drawing/2014/main" id="{55BCAB04-690A-3BC1-1EBE-BC50D8DB9B58}"/>
                </a:ext>
              </a:extLst>
            </p:cNvPr>
            <p:cNvSpPr/>
            <p:nvPr/>
          </p:nvSpPr>
          <p:spPr>
            <a:xfrm>
              <a:off x="1922449" y="1404138"/>
              <a:ext cx="78712" cy="78215"/>
            </a:xfrm>
            <a:custGeom>
              <a:avLst/>
              <a:gdLst/>
              <a:ahLst/>
              <a:cxnLst/>
              <a:rect l="l" t="t" r="r" b="b"/>
              <a:pathLst>
                <a:path w="3006" h="2987" extrusionOk="0">
                  <a:moveTo>
                    <a:pt x="964" y="0"/>
                  </a:moveTo>
                  <a:lnTo>
                    <a:pt x="143" y="821"/>
                  </a:lnTo>
                  <a:cubicBezTo>
                    <a:pt x="96" y="868"/>
                    <a:pt x="48" y="907"/>
                    <a:pt x="0" y="945"/>
                  </a:cubicBezTo>
                  <a:lnTo>
                    <a:pt x="2051" y="2986"/>
                  </a:lnTo>
                  <a:lnTo>
                    <a:pt x="3005" y="203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Google Shape;694;p35">
              <a:extLst>
                <a:ext uri="{FF2B5EF4-FFF2-40B4-BE49-F238E27FC236}">
                  <a16:creationId xmlns:a16="http://schemas.microsoft.com/office/drawing/2014/main" id="{2C307FAD-1067-80AE-A057-89D244BF6A8F}"/>
                </a:ext>
              </a:extLst>
            </p:cNvPr>
            <p:cNvSpPr/>
            <p:nvPr/>
          </p:nvSpPr>
          <p:spPr>
            <a:xfrm>
              <a:off x="1932687" y="1389134"/>
              <a:ext cx="83216" cy="82666"/>
            </a:xfrm>
            <a:custGeom>
              <a:avLst/>
              <a:gdLst/>
              <a:ahLst/>
              <a:cxnLst/>
              <a:rect l="l" t="t" r="r" b="b"/>
              <a:pathLst>
                <a:path w="3178" h="3157" extrusionOk="0">
                  <a:moveTo>
                    <a:pt x="830" y="1"/>
                  </a:moveTo>
                  <a:lnTo>
                    <a:pt x="86" y="745"/>
                  </a:lnTo>
                  <a:cubicBezTo>
                    <a:pt x="0" y="831"/>
                    <a:pt x="0" y="974"/>
                    <a:pt x="86" y="1060"/>
                  </a:cubicBezTo>
                  <a:lnTo>
                    <a:pt x="2118" y="3092"/>
                  </a:lnTo>
                  <a:cubicBezTo>
                    <a:pt x="2161" y="3135"/>
                    <a:pt x="2218" y="3156"/>
                    <a:pt x="2276" y="3156"/>
                  </a:cubicBezTo>
                  <a:cubicBezTo>
                    <a:pt x="2333" y="3156"/>
                    <a:pt x="2390" y="3135"/>
                    <a:pt x="2433" y="3092"/>
                  </a:cubicBezTo>
                  <a:lnTo>
                    <a:pt x="3177" y="2348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Google Shape;695;p35">
              <a:extLst>
                <a:ext uri="{FF2B5EF4-FFF2-40B4-BE49-F238E27FC236}">
                  <a16:creationId xmlns:a16="http://schemas.microsoft.com/office/drawing/2014/main" id="{9125CB09-9667-6222-FA61-641E63D7F21C}"/>
                </a:ext>
              </a:extLst>
            </p:cNvPr>
            <p:cNvSpPr/>
            <p:nvPr/>
          </p:nvSpPr>
          <p:spPr>
            <a:xfrm>
              <a:off x="1979402" y="1437864"/>
              <a:ext cx="36502" cy="33936"/>
            </a:xfrm>
            <a:custGeom>
              <a:avLst/>
              <a:gdLst/>
              <a:ahLst/>
              <a:cxnLst/>
              <a:rect l="l" t="t" r="r" b="b"/>
              <a:pathLst>
                <a:path w="1394" h="1296" extrusionOk="0">
                  <a:moveTo>
                    <a:pt x="907" y="0"/>
                  </a:moveTo>
                  <a:lnTo>
                    <a:pt x="0" y="897"/>
                  </a:lnTo>
                  <a:lnTo>
                    <a:pt x="334" y="1231"/>
                  </a:lnTo>
                  <a:cubicBezTo>
                    <a:pt x="377" y="1274"/>
                    <a:pt x="434" y="1295"/>
                    <a:pt x="492" y="1295"/>
                  </a:cubicBezTo>
                  <a:cubicBezTo>
                    <a:pt x="549" y="1295"/>
                    <a:pt x="606" y="1274"/>
                    <a:pt x="649" y="1231"/>
                  </a:cubicBezTo>
                  <a:lnTo>
                    <a:pt x="1393" y="487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Google Shape;696;p35">
              <a:extLst>
                <a:ext uri="{FF2B5EF4-FFF2-40B4-BE49-F238E27FC236}">
                  <a16:creationId xmlns:a16="http://schemas.microsoft.com/office/drawing/2014/main" id="{F5A44290-8C21-E0AA-DCC3-67BD2C69DF0E}"/>
                </a:ext>
              </a:extLst>
            </p:cNvPr>
            <p:cNvSpPr/>
            <p:nvPr/>
          </p:nvSpPr>
          <p:spPr>
            <a:xfrm>
              <a:off x="1951410" y="1352999"/>
              <a:ext cx="101205" cy="99817"/>
            </a:xfrm>
            <a:custGeom>
              <a:avLst/>
              <a:gdLst/>
              <a:ahLst/>
              <a:cxnLst/>
              <a:rect l="l" t="t" r="r" b="b"/>
              <a:pathLst>
                <a:path w="3865" h="3812" extrusionOk="0">
                  <a:moveTo>
                    <a:pt x="1357" y="0"/>
                  </a:moveTo>
                  <a:cubicBezTo>
                    <a:pt x="1301" y="0"/>
                    <a:pt x="1246" y="21"/>
                    <a:pt x="1203" y="64"/>
                  </a:cubicBezTo>
                  <a:lnTo>
                    <a:pt x="96" y="1171"/>
                  </a:lnTo>
                  <a:cubicBezTo>
                    <a:pt x="1" y="1257"/>
                    <a:pt x="1" y="1400"/>
                    <a:pt x="96" y="1486"/>
                  </a:cubicBezTo>
                  <a:lnTo>
                    <a:pt x="2357" y="3747"/>
                  </a:lnTo>
                  <a:cubicBezTo>
                    <a:pt x="2400" y="3790"/>
                    <a:pt x="2457" y="3811"/>
                    <a:pt x="2515" y="3811"/>
                  </a:cubicBezTo>
                  <a:cubicBezTo>
                    <a:pt x="2572" y="3811"/>
                    <a:pt x="2629" y="3790"/>
                    <a:pt x="2672" y="3747"/>
                  </a:cubicBezTo>
                  <a:lnTo>
                    <a:pt x="3779" y="2640"/>
                  </a:lnTo>
                  <a:cubicBezTo>
                    <a:pt x="3864" y="2554"/>
                    <a:pt x="3864" y="2411"/>
                    <a:pt x="3779" y="2325"/>
                  </a:cubicBezTo>
                  <a:lnTo>
                    <a:pt x="1518" y="64"/>
                  </a:lnTo>
                  <a:cubicBezTo>
                    <a:pt x="1470" y="21"/>
                    <a:pt x="1413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Google Shape;697;p35">
              <a:extLst>
                <a:ext uri="{FF2B5EF4-FFF2-40B4-BE49-F238E27FC236}">
                  <a16:creationId xmlns:a16="http://schemas.microsoft.com/office/drawing/2014/main" id="{50A09164-61DF-F4D5-0773-1ED34498328D}"/>
                </a:ext>
              </a:extLst>
            </p:cNvPr>
            <p:cNvSpPr/>
            <p:nvPr/>
          </p:nvSpPr>
          <p:spPr>
            <a:xfrm>
              <a:off x="2001371" y="1402122"/>
              <a:ext cx="51506" cy="50930"/>
            </a:xfrm>
            <a:custGeom>
              <a:avLst/>
              <a:gdLst/>
              <a:ahLst/>
              <a:cxnLst/>
              <a:rect l="l" t="t" r="r" b="b"/>
              <a:pathLst>
                <a:path w="1967" h="1945" extrusionOk="0">
                  <a:moveTo>
                    <a:pt x="1422" y="1"/>
                  </a:moveTo>
                  <a:lnTo>
                    <a:pt x="1" y="1422"/>
                  </a:lnTo>
                  <a:lnTo>
                    <a:pt x="459" y="1880"/>
                  </a:lnTo>
                  <a:cubicBezTo>
                    <a:pt x="502" y="1923"/>
                    <a:pt x="559" y="1945"/>
                    <a:pt x="616" y="1945"/>
                  </a:cubicBezTo>
                  <a:cubicBezTo>
                    <a:pt x="673" y="1945"/>
                    <a:pt x="731" y="1923"/>
                    <a:pt x="774" y="1880"/>
                  </a:cubicBezTo>
                  <a:lnTo>
                    <a:pt x="1880" y="774"/>
                  </a:lnTo>
                  <a:cubicBezTo>
                    <a:pt x="1966" y="688"/>
                    <a:pt x="1966" y="545"/>
                    <a:pt x="1880" y="459"/>
                  </a:cubicBezTo>
                  <a:lnTo>
                    <a:pt x="142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Google Shape;698;p35">
              <a:extLst>
                <a:ext uri="{FF2B5EF4-FFF2-40B4-BE49-F238E27FC236}">
                  <a16:creationId xmlns:a16="http://schemas.microsoft.com/office/drawing/2014/main" id="{B1AE2D06-07A1-B832-7DA1-DABD4DD09747}"/>
                </a:ext>
              </a:extLst>
            </p:cNvPr>
            <p:cNvSpPr/>
            <p:nvPr/>
          </p:nvSpPr>
          <p:spPr>
            <a:xfrm>
              <a:off x="1813022" y="1499818"/>
              <a:ext cx="86987" cy="80152"/>
            </a:xfrm>
            <a:custGeom>
              <a:avLst/>
              <a:gdLst/>
              <a:ahLst/>
              <a:cxnLst/>
              <a:rect l="l" t="t" r="r" b="b"/>
              <a:pathLst>
                <a:path w="3322" h="3061" extrusionOk="0">
                  <a:moveTo>
                    <a:pt x="3021" y="0"/>
                  </a:moveTo>
                  <a:cubicBezTo>
                    <a:pt x="2972" y="0"/>
                    <a:pt x="2919" y="20"/>
                    <a:pt x="2872" y="67"/>
                  </a:cubicBezTo>
                  <a:lnTo>
                    <a:pt x="1" y="2929"/>
                  </a:lnTo>
                  <a:lnTo>
                    <a:pt x="10" y="2938"/>
                  </a:lnTo>
                  <a:cubicBezTo>
                    <a:pt x="91" y="3019"/>
                    <a:pt x="196" y="3060"/>
                    <a:pt x="301" y="3060"/>
                  </a:cubicBezTo>
                  <a:cubicBezTo>
                    <a:pt x="406" y="3060"/>
                    <a:pt x="511" y="3019"/>
                    <a:pt x="592" y="2938"/>
                  </a:cubicBezTo>
                  <a:lnTo>
                    <a:pt x="678" y="2853"/>
                  </a:lnTo>
                  <a:lnTo>
                    <a:pt x="3168" y="363"/>
                  </a:lnTo>
                  <a:cubicBezTo>
                    <a:pt x="3321" y="209"/>
                    <a:pt x="3184" y="0"/>
                    <a:pt x="3021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Google Shape;699;p35">
              <a:extLst>
                <a:ext uri="{FF2B5EF4-FFF2-40B4-BE49-F238E27FC236}">
                  <a16:creationId xmlns:a16="http://schemas.microsoft.com/office/drawing/2014/main" id="{08812DB9-275F-E8A1-01F5-53C933E67D55}"/>
                </a:ext>
              </a:extLst>
            </p:cNvPr>
            <p:cNvSpPr/>
            <p:nvPr/>
          </p:nvSpPr>
          <p:spPr>
            <a:xfrm>
              <a:off x="1831770" y="1521552"/>
              <a:ext cx="78974" cy="72218"/>
            </a:xfrm>
            <a:custGeom>
              <a:avLst/>
              <a:gdLst/>
              <a:ahLst/>
              <a:cxnLst/>
              <a:rect l="l" t="t" r="r" b="b"/>
              <a:pathLst>
                <a:path w="3016" h="2758" extrusionOk="0">
                  <a:moveTo>
                    <a:pt x="2716" y="0"/>
                  </a:moveTo>
                  <a:cubicBezTo>
                    <a:pt x="2666" y="0"/>
                    <a:pt x="2613" y="20"/>
                    <a:pt x="2566" y="67"/>
                  </a:cubicBezTo>
                  <a:lnTo>
                    <a:pt x="0" y="2633"/>
                  </a:lnTo>
                  <a:lnTo>
                    <a:pt x="10" y="2643"/>
                  </a:lnTo>
                  <a:cubicBezTo>
                    <a:pt x="91" y="2719"/>
                    <a:pt x="196" y="2757"/>
                    <a:pt x="299" y="2757"/>
                  </a:cubicBezTo>
                  <a:cubicBezTo>
                    <a:pt x="403" y="2757"/>
                    <a:pt x="506" y="2719"/>
                    <a:pt x="582" y="2643"/>
                  </a:cubicBezTo>
                  <a:lnTo>
                    <a:pt x="754" y="2471"/>
                  </a:lnTo>
                  <a:lnTo>
                    <a:pt x="2862" y="363"/>
                  </a:lnTo>
                  <a:cubicBezTo>
                    <a:pt x="3015" y="209"/>
                    <a:pt x="2878" y="0"/>
                    <a:pt x="2716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Google Shape;700;p35">
              <a:extLst>
                <a:ext uri="{FF2B5EF4-FFF2-40B4-BE49-F238E27FC236}">
                  <a16:creationId xmlns:a16="http://schemas.microsoft.com/office/drawing/2014/main" id="{1336D08C-14AE-E6E4-1CB4-C5877E8FDCF0}"/>
                </a:ext>
              </a:extLst>
            </p:cNvPr>
            <p:cNvSpPr/>
            <p:nvPr/>
          </p:nvSpPr>
          <p:spPr>
            <a:xfrm>
              <a:off x="1793802" y="1488847"/>
              <a:ext cx="84237" cy="77612"/>
            </a:xfrm>
            <a:custGeom>
              <a:avLst/>
              <a:gdLst/>
              <a:ahLst/>
              <a:cxnLst/>
              <a:rect l="l" t="t" r="r" b="b"/>
              <a:pathLst>
                <a:path w="3217" h="2964" extrusionOk="0">
                  <a:moveTo>
                    <a:pt x="2913" y="1"/>
                  </a:moveTo>
                  <a:cubicBezTo>
                    <a:pt x="2864" y="1"/>
                    <a:pt x="2813" y="20"/>
                    <a:pt x="2767" y="66"/>
                  </a:cubicBezTo>
                  <a:lnTo>
                    <a:pt x="0" y="2842"/>
                  </a:lnTo>
                  <a:cubicBezTo>
                    <a:pt x="81" y="2923"/>
                    <a:pt x="188" y="2964"/>
                    <a:pt x="296" y="2964"/>
                  </a:cubicBezTo>
                  <a:cubicBezTo>
                    <a:pt x="403" y="2964"/>
                    <a:pt x="510" y="2923"/>
                    <a:pt x="592" y="2842"/>
                  </a:cubicBezTo>
                  <a:lnTo>
                    <a:pt x="706" y="2728"/>
                  </a:lnTo>
                  <a:lnTo>
                    <a:pt x="3072" y="362"/>
                  </a:lnTo>
                  <a:lnTo>
                    <a:pt x="3062" y="362"/>
                  </a:lnTo>
                  <a:cubicBezTo>
                    <a:pt x="3217" y="215"/>
                    <a:pt x="3077" y="1"/>
                    <a:pt x="2913" y="1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4" name="Google Shape;701;p35">
              <a:extLst>
                <a:ext uri="{FF2B5EF4-FFF2-40B4-BE49-F238E27FC236}">
                  <a16:creationId xmlns:a16="http://schemas.microsoft.com/office/drawing/2014/main" id="{363C867A-BEEB-6CF2-9147-30008908AB65}"/>
                </a:ext>
              </a:extLst>
            </p:cNvPr>
            <p:cNvSpPr/>
            <p:nvPr/>
          </p:nvSpPr>
          <p:spPr>
            <a:xfrm>
              <a:off x="1744339" y="1394633"/>
              <a:ext cx="212360" cy="201363"/>
            </a:xfrm>
            <a:custGeom>
              <a:avLst/>
              <a:gdLst/>
              <a:ahLst/>
              <a:cxnLst/>
              <a:rect l="l" t="t" r="r" b="b"/>
              <a:pathLst>
                <a:path w="8110" h="7690" extrusionOk="0">
                  <a:moveTo>
                    <a:pt x="2042" y="1"/>
                  </a:moveTo>
                  <a:lnTo>
                    <a:pt x="0" y="2033"/>
                  </a:lnTo>
                  <a:lnTo>
                    <a:pt x="1021" y="3054"/>
                  </a:lnTo>
                  <a:cubicBezTo>
                    <a:pt x="1059" y="3092"/>
                    <a:pt x="1088" y="3130"/>
                    <a:pt x="1107" y="3178"/>
                  </a:cubicBezTo>
                  <a:cubicBezTo>
                    <a:pt x="1135" y="3225"/>
                    <a:pt x="1145" y="3283"/>
                    <a:pt x="1145" y="3330"/>
                  </a:cubicBezTo>
                  <a:cubicBezTo>
                    <a:pt x="1164" y="3540"/>
                    <a:pt x="1259" y="3740"/>
                    <a:pt x="1403" y="3893"/>
                  </a:cubicBezTo>
                  <a:lnTo>
                    <a:pt x="5095" y="7575"/>
                  </a:lnTo>
                  <a:cubicBezTo>
                    <a:pt x="5166" y="7652"/>
                    <a:pt x="5264" y="7690"/>
                    <a:pt x="5363" y="7690"/>
                  </a:cubicBezTo>
                  <a:cubicBezTo>
                    <a:pt x="5462" y="7690"/>
                    <a:pt x="5562" y="7652"/>
                    <a:pt x="5638" y="7575"/>
                  </a:cubicBezTo>
                  <a:lnTo>
                    <a:pt x="5715" y="7499"/>
                  </a:lnTo>
                  <a:cubicBezTo>
                    <a:pt x="5848" y="7366"/>
                    <a:pt x="5867" y="7165"/>
                    <a:pt x="5762" y="7013"/>
                  </a:cubicBezTo>
                  <a:cubicBezTo>
                    <a:pt x="5743" y="6994"/>
                    <a:pt x="5734" y="6974"/>
                    <a:pt x="5715" y="6955"/>
                  </a:cubicBezTo>
                  <a:lnTo>
                    <a:pt x="5715" y="6955"/>
                  </a:lnTo>
                  <a:lnTo>
                    <a:pt x="5886" y="7127"/>
                  </a:lnTo>
                  <a:cubicBezTo>
                    <a:pt x="5963" y="7203"/>
                    <a:pt x="6065" y="7242"/>
                    <a:pt x="6169" y="7242"/>
                  </a:cubicBezTo>
                  <a:cubicBezTo>
                    <a:pt x="6273" y="7242"/>
                    <a:pt x="6378" y="7203"/>
                    <a:pt x="6459" y="7127"/>
                  </a:cubicBezTo>
                  <a:lnTo>
                    <a:pt x="6506" y="7070"/>
                  </a:lnTo>
                  <a:cubicBezTo>
                    <a:pt x="6650" y="6936"/>
                    <a:pt x="6669" y="6717"/>
                    <a:pt x="6554" y="6564"/>
                  </a:cubicBezTo>
                  <a:cubicBezTo>
                    <a:pt x="6551" y="6557"/>
                    <a:pt x="6546" y="6549"/>
                    <a:pt x="6540" y="6541"/>
                  </a:cubicBezTo>
                  <a:lnTo>
                    <a:pt x="6540" y="6541"/>
                  </a:lnTo>
                  <a:lnTo>
                    <a:pt x="6592" y="6593"/>
                  </a:lnTo>
                  <a:cubicBezTo>
                    <a:pt x="6673" y="6669"/>
                    <a:pt x="6778" y="6707"/>
                    <a:pt x="6883" y="6707"/>
                  </a:cubicBezTo>
                  <a:cubicBezTo>
                    <a:pt x="6988" y="6707"/>
                    <a:pt x="7093" y="6669"/>
                    <a:pt x="7174" y="6593"/>
                  </a:cubicBezTo>
                  <a:lnTo>
                    <a:pt x="7212" y="6545"/>
                  </a:lnTo>
                  <a:cubicBezTo>
                    <a:pt x="7355" y="6402"/>
                    <a:pt x="7375" y="6173"/>
                    <a:pt x="7260" y="6011"/>
                  </a:cubicBezTo>
                  <a:lnTo>
                    <a:pt x="7260" y="6011"/>
                  </a:lnTo>
                  <a:lnTo>
                    <a:pt x="7327" y="6078"/>
                  </a:lnTo>
                  <a:cubicBezTo>
                    <a:pt x="7408" y="6159"/>
                    <a:pt x="7513" y="6199"/>
                    <a:pt x="7618" y="6199"/>
                  </a:cubicBezTo>
                  <a:cubicBezTo>
                    <a:pt x="7723" y="6199"/>
                    <a:pt x="7828" y="6159"/>
                    <a:pt x="7909" y="6078"/>
                  </a:cubicBezTo>
                  <a:lnTo>
                    <a:pt x="7947" y="6040"/>
                  </a:lnTo>
                  <a:cubicBezTo>
                    <a:pt x="8109" y="5877"/>
                    <a:pt x="8109" y="5620"/>
                    <a:pt x="7947" y="5458"/>
                  </a:cubicBezTo>
                  <a:lnTo>
                    <a:pt x="4808" y="2319"/>
                  </a:lnTo>
                  <a:lnTo>
                    <a:pt x="5953" y="1861"/>
                  </a:lnTo>
                  <a:cubicBezTo>
                    <a:pt x="6201" y="1718"/>
                    <a:pt x="6316" y="1422"/>
                    <a:pt x="6239" y="1146"/>
                  </a:cubicBezTo>
                  <a:cubicBezTo>
                    <a:pt x="6239" y="1146"/>
                    <a:pt x="6085" y="905"/>
                    <a:pt x="5987" y="905"/>
                  </a:cubicBezTo>
                  <a:cubicBezTo>
                    <a:pt x="5982" y="905"/>
                    <a:pt x="5977" y="906"/>
                    <a:pt x="5972" y="907"/>
                  </a:cubicBezTo>
                  <a:cubicBezTo>
                    <a:pt x="5514" y="1050"/>
                    <a:pt x="4417" y="1136"/>
                    <a:pt x="3759" y="1174"/>
                  </a:cubicBezTo>
                  <a:cubicBezTo>
                    <a:pt x="3744" y="1175"/>
                    <a:pt x="3728" y="1175"/>
                    <a:pt x="3713" y="1175"/>
                  </a:cubicBezTo>
                  <a:cubicBezTo>
                    <a:pt x="3453" y="1175"/>
                    <a:pt x="3203" y="1098"/>
                    <a:pt x="3005" y="945"/>
                  </a:cubicBezTo>
                  <a:cubicBezTo>
                    <a:pt x="2958" y="907"/>
                    <a:pt x="2910" y="869"/>
                    <a:pt x="2862" y="821"/>
                  </a:cubicBezTo>
                  <a:lnTo>
                    <a:pt x="2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Google Shape;702;p35">
              <a:extLst>
                <a:ext uri="{FF2B5EF4-FFF2-40B4-BE49-F238E27FC236}">
                  <a16:creationId xmlns:a16="http://schemas.microsoft.com/office/drawing/2014/main" id="{3236284A-DD82-71AC-870C-524AFE814D19}"/>
                </a:ext>
              </a:extLst>
            </p:cNvPr>
            <p:cNvSpPr/>
            <p:nvPr/>
          </p:nvSpPr>
          <p:spPr>
            <a:xfrm>
              <a:off x="1744339" y="1438100"/>
              <a:ext cx="152397" cy="157974"/>
            </a:xfrm>
            <a:custGeom>
              <a:avLst/>
              <a:gdLst/>
              <a:ahLst/>
              <a:cxnLst/>
              <a:rect l="l" t="t" r="r" b="b"/>
              <a:pathLst>
                <a:path w="5820" h="6033" extrusionOk="0">
                  <a:moveTo>
                    <a:pt x="372" y="1"/>
                  </a:moveTo>
                  <a:lnTo>
                    <a:pt x="0" y="373"/>
                  </a:lnTo>
                  <a:lnTo>
                    <a:pt x="1030" y="1394"/>
                  </a:lnTo>
                  <a:cubicBezTo>
                    <a:pt x="1097" y="1470"/>
                    <a:pt x="1135" y="1565"/>
                    <a:pt x="1145" y="1670"/>
                  </a:cubicBezTo>
                  <a:cubicBezTo>
                    <a:pt x="1164" y="1880"/>
                    <a:pt x="1250" y="2080"/>
                    <a:pt x="1403" y="2233"/>
                  </a:cubicBezTo>
                  <a:lnTo>
                    <a:pt x="5085" y="5925"/>
                  </a:lnTo>
                  <a:cubicBezTo>
                    <a:pt x="5161" y="5997"/>
                    <a:pt x="5261" y="6032"/>
                    <a:pt x="5362" y="6032"/>
                  </a:cubicBezTo>
                  <a:cubicBezTo>
                    <a:pt x="5462" y="6032"/>
                    <a:pt x="5562" y="5997"/>
                    <a:pt x="5638" y="5925"/>
                  </a:cubicBezTo>
                  <a:lnTo>
                    <a:pt x="5715" y="5839"/>
                  </a:lnTo>
                  <a:cubicBezTo>
                    <a:pt x="5762" y="5791"/>
                    <a:pt x="5800" y="5725"/>
                    <a:pt x="5820" y="5658"/>
                  </a:cubicBezTo>
                  <a:lnTo>
                    <a:pt x="5820" y="5658"/>
                  </a:lnTo>
                  <a:cubicBezTo>
                    <a:pt x="5790" y="5664"/>
                    <a:pt x="5761" y="5667"/>
                    <a:pt x="5733" y="5667"/>
                  </a:cubicBezTo>
                  <a:cubicBezTo>
                    <a:pt x="5630" y="5667"/>
                    <a:pt x="5532" y="5628"/>
                    <a:pt x="5457" y="5553"/>
                  </a:cubicBezTo>
                  <a:lnTo>
                    <a:pt x="1775" y="1871"/>
                  </a:lnTo>
                  <a:cubicBezTo>
                    <a:pt x="1622" y="1718"/>
                    <a:pt x="1527" y="1518"/>
                    <a:pt x="1517" y="1298"/>
                  </a:cubicBezTo>
                  <a:cubicBezTo>
                    <a:pt x="1507" y="1193"/>
                    <a:pt x="1469" y="1098"/>
                    <a:pt x="1393" y="103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Google Shape;703;p35">
              <a:extLst>
                <a:ext uri="{FF2B5EF4-FFF2-40B4-BE49-F238E27FC236}">
                  <a16:creationId xmlns:a16="http://schemas.microsoft.com/office/drawing/2014/main" id="{FC61C4FE-784D-CE71-7A9B-84108008E977}"/>
                </a:ext>
              </a:extLst>
            </p:cNvPr>
            <p:cNvSpPr/>
            <p:nvPr/>
          </p:nvSpPr>
          <p:spPr>
            <a:xfrm>
              <a:off x="1744339" y="1394633"/>
              <a:ext cx="78450" cy="78215"/>
            </a:xfrm>
            <a:custGeom>
              <a:avLst/>
              <a:gdLst/>
              <a:ahLst/>
              <a:cxnLst/>
              <a:rect l="l" t="t" r="r" b="b"/>
              <a:pathLst>
                <a:path w="2996" h="2987" extrusionOk="0">
                  <a:moveTo>
                    <a:pt x="2032" y="1"/>
                  </a:moveTo>
                  <a:lnTo>
                    <a:pt x="0" y="2033"/>
                  </a:lnTo>
                  <a:lnTo>
                    <a:pt x="954" y="2987"/>
                  </a:lnTo>
                  <a:lnTo>
                    <a:pt x="2996" y="945"/>
                  </a:lnTo>
                  <a:cubicBezTo>
                    <a:pt x="2948" y="907"/>
                    <a:pt x="2910" y="869"/>
                    <a:pt x="2862" y="831"/>
                  </a:cubicBezTo>
                  <a:lnTo>
                    <a:pt x="203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Google Shape;704;p35">
              <a:extLst>
                <a:ext uri="{FF2B5EF4-FFF2-40B4-BE49-F238E27FC236}">
                  <a16:creationId xmlns:a16="http://schemas.microsoft.com/office/drawing/2014/main" id="{9C0BA543-468D-81E2-E58E-E64F980E77BA}"/>
                </a:ext>
              </a:extLst>
            </p:cNvPr>
            <p:cNvSpPr/>
            <p:nvPr/>
          </p:nvSpPr>
          <p:spPr>
            <a:xfrm>
              <a:off x="1729597" y="1379655"/>
              <a:ext cx="83216" cy="82640"/>
            </a:xfrm>
            <a:custGeom>
              <a:avLst/>
              <a:gdLst/>
              <a:ahLst/>
              <a:cxnLst/>
              <a:rect l="l" t="t" r="r" b="b"/>
              <a:pathLst>
                <a:path w="3178" h="3156" extrusionOk="0">
                  <a:moveTo>
                    <a:pt x="2347" y="0"/>
                  </a:moveTo>
                  <a:lnTo>
                    <a:pt x="0" y="2347"/>
                  </a:lnTo>
                  <a:lnTo>
                    <a:pt x="744" y="3091"/>
                  </a:lnTo>
                  <a:cubicBezTo>
                    <a:pt x="787" y="3134"/>
                    <a:pt x="845" y="3156"/>
                    <a:pt x="902" y="3156"/>
                  </a:cubicBezTo>
                  <a:cubicBezTo>
                    <a:pt x="959" y="3156"/>
                    <a:pt x="1016" y="3134"/>
                    <a:pt x="1059" y="3091"/>
                  </a:cubicBezTo>
                  <a:lnTo>
                    <a:pt x="3091" y="1069"/>
                  </a:lnTo>
                  <a:cubicBezTo>
                    <a:pt x="3177" y="983"/>
                    <a:pt x="3177" y="840"/>
                    <a:pt x="3091" y="745"/>
                  </a:cubicBezTo>
                  <a:lnTo>
                    <a:pt x="2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Google Shape;705;p35">
              <a:extLst>
                <a:ext uri="{FF2B5EF4-FFF2-40B4-BE49-F238E27FC236}">
                  <a16:creationId xmlns:a16="http://schemas.microsoft.com/office/drawing/2014/main" id="{717227EC-4E3F-4C65-3668-684E385381A3}"/>
                </a:ext>
              </a:extLst>
            </p:cNvPr>
            <p:cNvSpPr/>
            <p:nvPr/>
          </p:nvSpPr>
          <p:spPr>
            <a:xfrm>
              <a:off x="1729335" y="1428359"/>
              <a:ext cx="36764" cy="33936"/>
            </a:xfrm>
            <a:custGeom>
              <a:avLst/>
              <a:gdLst/>
              <a:ahLst/>
              <a:cxnLst/>
              <a:rect l="l" t="t" r="r" b="b"/>
              <a:pathLst>
                <a:path w="1404" h="1296" extrusionOk="0">
                  <a:moveTo>
                    <a:pt x="497" y="1"/>
                  </a:moveTo>
                  <a:lnTo>
                    <a:pt x="1" y="487"/>
                  </a:lnTo>
                  <a:lnTo>
                    <a:pt x="754" y="1231"/>
                  </a:lnTo>
                  <a:cubicBezTo>
                    <a:pt x="797" y="1274"/>
                    <a:pt x="852" y="1296"/>
                    <a:pt x="908" y="1296"/>
                  </a:cubicBezTo>
                  <a:cubicBezTo>
                    <a:pt x="964" y="1296"/>
                    <a:pt x="1022" y="1274"/>
                    <a:pt x="1069" y="1231"/>
                  </a:cubicBezTo>
                  <a:lnTo>
                    <a:pt x="1403" y="907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Google Shape;706;p35">
              <a:extLst>
                <a:ext uri="{FF2B5EF4-FFF2-40B4-BE49-F238E27FC236}">
                  <a16:creationId xmlns:a16="http://schemas.microsoft.com/office/drawing/2014/main" id="{C3743976-C202-0E44-C51E-C69E0E3D7E3E}"/>
                </a:ext>
              </a:extLst>
            </p:cNvPr>
            <p:cNvSpPr/>
            <p:nvPr/>
          </p:nvSpPr>
          <p:spPr>
            <a:xfrm>
              <a:off x="1692623" y="1343494"/>
              <a:ext cx="101205" cy="100079"/>
            </a:xfrm>
            <a:custGeom>
              <a:avLst/>
              <a:gdLst/>
              <a:ahLst/>
              <a:cxnLst/>
              <a:rect l="l" t="t" r="r" b="b"/>
              <a:pathLst>
                <a:path w="3865" h="3822" extrusionOk="0">
                  <a:moveTo>
                    <a:pt x="2514" y="1"/>
                  </a:moveTo>
                  <a:cubicBezTo>
                    <a:pt x="2457" y="1"/>
                    <a:pt x="2400" y="22"/>
                    <a:pt x="2357" y="65"/>
                  </a:cubicBezTo>
                  <a:lnTo>
                    <a:pt x="96" y="2326"/>
                  </a:lnTo>
                  <a:cubicBezTo>
                    <a:pt x="0" y="2421"/>
                    <a:pt x="0" y="2555"/>
                    <a:pt x="96" y="2650"/>
                  </a:cubicBezTo>
                  <a:lnTo>
                    <a:pt x="1202" y="3757"/>
                  </a:lnTo>
                  <a:cubicBezTo>
                    <a:pt x="1245" y="3800"/>
                    <a:pt x="1300" y="3821"/>
                    <a:pt x="1356" y="3821"/>
                  </a:cubicBezTo>
                  <a:cubicBezTo>
                    <a:pt x="1412" y="3821"/>
                    <a:pt x="1470" y="3800"/>
                    <a:pt x="1517" y="3757"/>
                  </a:cubicBezTo>
                  <a:lnTo>
                    <a:pt x="3778" y="1486"/>
                  </a:lnTo>
                  <a:cubicBezTo>
                    <a:pt x="3864" y="1400"/>
                    <a:pt x="3864" y="1257"/>
                    <a:pt x="3778" y="1172"/>
                  </a:cubicBezTo>
                  <a:lnTo>
                    <a:pt x="2672" y="65"/>
                  </a:lnTo>
                  <a:cubicBezTo>
                    <a:pt x="2629" y="22"/>
                    <a:pt x="2571" y="1"/>
                    <a:pt x="2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0" name="Google Shape;707;p35">
              <a:extLst>
                <a:ext uri="{FF2B5EF4-FFF2-40B4-BE49-F238E27FC236}">
                  <a16:creationId xmlns:a16="http://schemas.microsoft.com/office/drawing/2014/main" id="{186D6C2A-1BD6-9C83-084C-B1365CCD1AF8}"/>
                </a:ext>
              </a:extLst>
            </p:cNvPr>
            <p:cNvSpPr/>
            <p:nvPr/>
          </p:nvSpPr>
          <p:spPr>
            <a:xfrm>
              <a:off x="1692623" y="1392905"/>
              <a:ext cx="51480" cy="50668"/>
            </a:xfrm>
            <a:custGeom>
              <a:avLst/>
              <a:gdLst/>
              <a:ahLst/>
              <a:cxnLst/>
              <a:rect l="l" t="t" r="r" b="b"/>
              <a:pathLst>
                <a:path w="1966" h="1935" extrusionOk="0">
                  <a:moveTo>
                    <a:pt x="535" y="0"/>
                  </a:moveTo>
                  <a:lnTo>
                    <a:pt x="86" y="448"/>
                  </a:lnTo>
                  <a:cubicBezTo>
                    <a:pt x="0" y="534"/>
                    <a:pt x="0" y="677"/>
                    <a:pt x="86" y="763"/>
                  </a:cubicBezTo>
                  <a:lnTo>
                    <a:pt x="1193" y="1870"/>
                  </a:lnTo>
                  <a:cubicBezTo>
                    <a:pt x="1236" y="1913"/>
                    <a:pt x="1293" y="1934"/>
                    <a:pt x="1350" y="1934"/>
                  </a:cubicBezTo>
                  <a:cubicBezTo>
                    <a:pt x="1408" y="1934"/>
                    <a:pt x="1465" y="1913"/>
                    <a:pt x="1508" y="1870"/>
                  </a:cubicBezTo>
                  <a:lnTo>
                    <a:pt x="1966" y="142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Google Shape;708;p35">
              <a:extLst>
                <a:ext uri="{FF2B5EF4-FFF2-40B4-BE49-F238E27FC236}">
                  <a16:creationId xmlns:a16="http://schemas.microsoft.com/office/drawing/2014/main" id="{66674E61-531E-C134-A663-D1E4E88A03C5}"/>
                </a:ext>
              </a:extLst>
            </p:cNvPr>
            <p:cNvSpPr/>
            <p:nvPr/>
          </p:nvSpPr>
          <p:spPr>
            <a:xfrm>
              <a:off x="1867225" y="1479577"/>
              <a:ext cx="84211" cy="77403"/>
            </a:xfrm>
            <a:custGeom>
              <a:avLst/>
              <a:gdLst/>
              <a:ahLst/>
              <a:cxnLst/>
              <a:rect l="l" t="t" r="r" b="b"/>
              <a:pathLst>
                <a:path w="3216" h="2956" extrusionOk="0">
                  <a:moveTo>
                    <a:pt x="300" y="0"/>
                  </a:moveTo>
                  <a:cubicBezTo>
                    <a:pt x="137" y="0"/>
                    <a:pt x="0" y="210"/>
                    <a:pt x="153" y="363"/>
                  </a:cubicBezTo>
                  <a:lnTo>
                    <a:pt x="2519" y="2729"/>
                  </a:lnTo>
                  <a:lnTo>
                    <a:pt x="2634" y="2834"/>
                  </a:lnTo>
                  <a:cubicBezTo>
                    <a:pt x="2715" y="2915"/>
                    <a:pt x="2820" y="2955"/>
                    <a:pt x="2925" y="2955"/>
                  </a:cubicBezTo>
                  <a:cubicBezTo>
                    <a:pt x="3030" y="2955"/>
                    <a:pt x="3135" y="2915"/>
                    <a:pt x="3216" y="2834"/>
                  </a:cubicBez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Google Shape;709;p35">
              <a:extLst>
                <a:ext uri="{FF2B5EF4-FFF2-40B4-BE49-F238E27FC236}">
                  <a16:creationId xmlns:a16="http://schemas.microsoft.com/office/drawing/2014/main" id="{2CCF5CA0-D3A7-6D03-F12D-EC2980392743}"/>
                </a:ext>
              </a:extLst>
            </p:cNvPr>
            <p:cNvSpPr/>
            <p:nvPr/>
          </p:nvSpPr>
          <p:spPr>
            <a:xfrm>
              <a:off x="1845230" y="1490077"/>
              <a:ext cx="86987" cy="80205"/>
            </a:xfrm>
            <a:custGeom>
              <a:avLst/>
              <a:gdLst/>
              <a:ahLst/>
              <a:cxnLst/>
              <a:rect l="l" t="t" r="r" b="b"/>
              <a:pathLst>
                <a:path w="3322" h="3063" extrusionOk="0">
                  <a:moveTo>
                    <a:pt x="300" y="0"/>
                  </a:moveTo>
                  <a:cubicBezTo>
                    <a:pt x="138" y="0"/>
                    <a:pt x="1" y="209"/>
                    <a:pt x="154" y="363"/>
                  </a:cubicBezTo>
                  <a:lnTo>
                    <a:pt x="2653" y="2862"/>
                  </a:lnTo>
                  <a:lnTo>
                    <a:pt x="2739" y="2948"/>
                  </a:lnTo>
                  <a:cubicBezTo>
                    <a:pt x="2820" y="3024"/>
                    <a:pt x="2925" y="3062"/>
                    <a:pt x="3030" y="3062"/>
                  </a:cubicBezTo>
                  <a:cubicBezTo>
                    <a:pt x="3135" y="3062"/>
                    <a:pt x="3240" y="3024"/>
                    <a:pt x="3321" y="2948"/>
                  </a:cubicBezTo>
                  <a:lnTo>
                    <a:pt x="450" y="67"/>
                  </a:lnTo>
                  <a:cubicBezTo>
                    <a:pt x="403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3" name="Google Shape;710;p35">
              <a:extLst>
                <a:ext uri="{FF2B5EF4-FFF2-40B4-BE49-F238E27FC236}">
                  <a16:creationId xmlns:a16="http://schemas.microsoft.com/office/drawing/2014/main" id="{21D91327-3984-AE52-0667-8145969A31A4}"/>
                </a:ext>
              </a:extLst>
            </p:cNvPr>
            <p:cNvSpPr/>
            <p:nvPr/>
          </p:nvSpPr>
          <p:spPr>
            <a:xfrm>
              <a:off x="1834494" y="1512308"/>
              <a:ext cx="78974" cy="72140"/>
            </a:xfrm>
            <a:custGeom>
              <a:avLst/>
              <a:gdLst/>
              <a:ahLst/>
              <a:cxnLst/>
              <a:rect l="l" t="t" r="r" b="b"/>
              <a:pathLst>
                <a:path w="3016" h="2755" extrusionOk="0">
                  <a:moveTo>
                    <a:pt x="300" y="0"/>
                  </a:moveTo>
                  <a:cubicBezTo>
                    <a:pt x="138" y="0"/>
                    <a:pt x="0" y="209"/>
                    <a:pt x="154" y="363"/>
                  </a:cubicBezTo>
                  <a:lnTo>
                    <a:pt x="2272" y="2461"/>
                  </a:lnTo>
                  <a:lnTo>
                    <a:pt x="2443" y="2633"/>
                  </a:lnTo>
                  <a:cubicBezTo>
                    <a:pt x="2520" y="2714"/>
                    <a:pt x="2622" y="2755"/>
                    <a:pt x="2725" y="2755"/>
                  </a:cubicBezTo>
                  <a:cubicBezTo>
                    <a:pt x="2827" y="2755"/>
                    <a:pt x="2930" y="2714"/>
                    <a:pt x="3006" y="2633"/>
                  </a:cubicBezTo>
                  <a:lnTo>
                    <a:pt x="3016" y="2633"/>
                  </a:ln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4" name="Google Shape;711;p35">
              <a:extLst>
                <a:ext uri="{FF2B5EF4-FFF2-40B4-BE49-F238E27FC236}">
                  <a16:creationId xmlns:a16="http://schemas.microsoft.com/office/drawing/2014/main" id="{CBB0BAB8-23C4-021A-90F5-C0520AED6735}"/>
                </a:ext>
              </a:extLst>
            </p:cNvPr>
            <p:cNvSpPr/>
            <p:nvPr/>
          </p:nvSpPr>
          <p:spPr>
            <a:xfrm>
              <a:off x="1862983" y="1248442"/>
              <a:ext cx="97199" cy="94764"/>
            </a:xfrm>
            <a:custGeom>
              <a:avLst/>
              <a:gdLst/>
              <a:ahLst/>
              <a:cxnLst/>
              <a:rect l="l" t="t" r="r" b="b"/>
              <a:pathLst>
                <a:path w="3712" h="3619" extrusionOk="0">
                  <a:moveTo>
                    <a:pt x="1842" y="0"/>
                  </a:moveTo>
                  <a:cubicBezTo>
                    <a:pt x="1375" y="0"/>
                    <a:pt x="910" y="195"/>
                    <a:pt x="583" y="575"/>
                  </a:cubicBezTo>
                  <a:cubicBezTo>
                    <a:pt x="544" y="614"/>
                    <a:pt x="506" y="661"/>
                    <a:pt x="478" y="699"/>
                  </a:cubicBezTo>
                  <a:cubicBezTo>
                    <a:pt x="29" y="1272"/>
                    <a:pt x="1" y="2054"/>
                    <a:pt x="411" y="2655"/>
                  </a:cubicBezTo>
                  <a:cubicBezTo>
                    <a:pt x="420" y="2684"/>
                    <a:pt x="449" y="2712"/>
                    <a:pt x="478" y="2750"/>
                  </a:cubicBezTo>
                  <a:cubicBezTo>
                    <a:pt x="506" y="2789"/>
                    <a:pt x="535" y="2827"/>
                    <a:pt x="564" y="2855"/>
                  </a:cubicBezTo>
                  <a:cubicBezTo>
                    <a:pt x="885" y="3205"/>
                    <a:pt x="1334" y="3400"/>
                    <a:pt x="1796" y="3400"/>
                  </a:cubicBezTo>
                  <a:cubicBezTo>
                    <a:pt x="1951" y="3400"/>
                    <a:pt x="2108" y="3378"/>
                    <a:pt x="2262" y="3332"/>
                  </a:cubicBezTo>
                  <a:lnTo>
                    <a:pt x="2815" y="3599"/>
                  </a:lnTo>
                  <a:cubicBezTo>
                    <a:pt x="2845" y="3613"/>
                    <a:pt x="2876" y="3619"/>
                    <a:pt x="2907" y="3619"/>
                  </a:cubicBezTo>
                  <a:cubicBezTo>
                    <a:pt x="3029" y="3619"/>
                    <a:pt x="3139" y="3520"/>
                    <a:pt x="3139" y="3390"/>
                  </a:cubicBezTo>
                  <a:lnTo>
                    <a:pt x="3111" y="2770"/>
                  </a:lnTo>
                  <a:cubicBezTo>
                    <a:pt x="3712" y="2073"/>
                    <a:pt x="3635" y="1014"/>
                    <a:pt x="2939" y="413"/>
                  </a:cubicBezTo>
                  <a:cubicBezTo>
                    <a:pt x="2622" y="136"/>
                    <a:pt x="2231" y="0"/>
                    <a:pt x="1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6" name="Google Shape;712;p35">
              <a:extLst>
                <a:ext uri="{FF2B5EF4-FFF2-40B4-BE49-F238E27FC236}">
                  <a16:creationId xmlns:a16="http://schemas.microsoft.com/office/drawing/2014/main" id="{98B92FCB-8023-C3CB-08BF-4CCCB537BA96}"/>
                </a:ext>
              </a:extLst>
            </p:cNvPr>
            <p:cNvSpPr/>
            <p:nvPr/>
          </p:nvSpPr>
          <p:spPr>
            <a:xfrm>
              <a:off x="1778798" y="1250223"/>
              <a:ext cx="112334" cy="92983"/>
            </a:xfrm>
            <a:custGeom>
              <a:avLst/>
              <a:gdLst/>
              <a:ahLst/>
              <a:cxnLst/>
              <a:rect l="l" t="t" r="r" b="b"/>
              <a:pathLst>
                <a:path w="4290" h="3551" extrusionOk="0">
                  <a:moveTo>
                    <a:pt x="2165" y="0"/>
                  </a:moveTo>
                  <a:cubicBezTo>
                    <a:pt x="2140" y="0"/>
                    <a:pt x="2115" y="1"/>
                    <a:pt x="2090" y="2"/>
                  </a:cubicBezTo>
                  <a:cubicBezTo>
                    <a:pt x="735" y="49"/>
                    <a:pt x="1" y="1633"/>
                    <a:pt x="850" y="2702"/>
                  </a:cubicBezTo>
                  <a:lnTo>
                    <a:pt x="821" y="3322"/>
                  </a:lnTo>
                  <a:cubicBezTo>
                    <a:pt x="813" y="3452"/>
                    <a:pt x="922" y="3551"/>
                    <a:pt x="1044" y="3551"/>
                  </a:cubicBezTo>
                  <a:cubicBezTo>
                    <a:pt x="1075" y="3551"/>
                    <a:pt x="1106" y="3545"/>
                    <a:pt x="1136" y="3531"/>
                  </a:cubicBezTo>
                  <a:lnTo>
                    <a:pt x="1699" y="3264"/>
                  </a:lnTo>
                  <a:cubicBezTo>
                    <a:pt x="1853" y="3309"/>
                    <a:pt x="2009" y="3330"/>
                    <a:pt x="2164" y="3330"/>
                  </a:cubicBezTo>
                  <a:cubicBezTo>
                    <a:pt x="2711" y="3330"/>
                    <a:pt x="3237" y="3063"/>
                    <a:pt x="3550" y="2587"/>
                  </a:cubicBezTo>
                  <a:cubicBezTo>
                    <a:pt x="4289" y="1473"/>
                    <a:pt x="3485" y="0"/>
                    <a:pt x="2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1" name="Google Shape;713;p35">
              <a:extLst>
                <a:ext uri="{FF2B5EF4-FFF2-40B4-BE49-F238E27FC236}">
                  <a16:creationId xmlns:a16="http://schemas.microsoft.com/office/drawing/2014/main" id="{22ADF61A-61C7-BD8B-D2A0-687926A44F1D}"/>
                </a:ext>
              </a:extLst>
            </p:cNvPr>
            <p:cNvSpPr/>
            <p:nvPr/>
          </p:nvSpPr>
          <p:spPr>
            <a:xfrm>
              <a:off x="1814279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2" name="Google Shape;714;p35">
              <a:extLst>
                <a:ext uri="{FF2B5EF4-FFF2-40B4-BE49-F238E27FC236}">
                  <a16:creationId xmlns:a16="http://schemas.microsoft.com/office/drawing/2014/main" id="{D88A224E-6782-C44C-DCA5-E5668C4F2A8F}"/>
                </a:ext>
              </a:extLst>
            </p:cNvPr>
            <p:cNvSpPr/>
            <p:nvPr/>
          </p:nvSpPr>
          <p:spPr>
            <a:xfrm>
              <a:off x="1829754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1" y="1"/>
                  </a:moveTo>
                  <a:cubicBezTo>
                    <a:pt x="106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1" y="454"/>
                  </a:cubicBezTo>
                  <a:cubicBezTo>
                    <a:pt x="325" y="454"/>
                    <a:pt x="421" y="359"/>
                    <a:pt x="421" y="244"/>
                  </a:cubicBezTo>
                  <a:lnTo>
                    <a:pt x="421" y="215"/>
                  </a:lnTo>
                  <a:cubicBezTo>
                    <a:pt x="421" y="72"/>
                    <a:pt x="316" y="1"/>
                    <a:pt x="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3" name="Google Shape;715;p35">
              <a:extLst>
                <a:ext uri="{FF2B5EF4-FFF2-40B4-BE49-F238E27FC236}">
                  <a16:creationId xmlns:a16="http://schemas.microsoft.com/office/drawing/2014/main" id="{AC39A0D3-F944-9C34-8C2A-F4C089C0C1D8}"/>
                </a:ext>
              </a:extLst>
            </p:cNvPr>
            <p:cNvSpPr/>
            <p:nvPr/>
          </p:nvSpPr>
          <p:spPr>
            <a:xfrm>
              <a:off x="1845387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4" name="Google Shape;716;p35">
              <a:extLst>
                <a:ext uri="{FF2B5EF4-FFF2-40B4-BE49-F238E27FC236}">
                  <a16:creationId xmlns:a16="http://schemas.microsoft.com/office/drawing/2014/main" id="{FCD562FB-E955-EF13-2B28-5F119BB6FC34}"/>
                </a:ext>
              </a:extLst>
            </p:cNvPr>
            <p:cNvSpPr/>
            <p:nvPr/>
          </p:nvSpPr>
          <p:spPr>
            <a:xfrm>
              <a:off x="1890477" y="1289841"/>
              <a:ext cx="10998" cy="11888"/>
            </a:xfrm>
            <a:custGeom>
              <a:avLst/>
              <a:gdLst/>
              <a:ahLst/>
              <a:cxnLst/>
              <a:rect l="l" t="t" r="r" b="b"/>
              <a:pathLst>
                <a:path w="420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86" y="454"/>
                    <a:pt x="210" y="454"/>
                  </a:cubicBezTo>
                  <a:cubicBezTo>
                    <a:pt x="324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5" name="Google Shape;717;p35">
              <a:extLst>
                <a:ext uri="{FF2B5EF4-FFF2-40B4-BE49-F238E27FC236}">
                  <a16:creationId xmlns:a16="http://schemas.microsoft.com/office/drawing/2014/main" id="{CC88B4B2-938F-4843-34E8-2424434F0C25}"/>
                </a:ext>
              </a:extLst>
            </p:cNvPr>
            <p:cNvSpPr/>
            <p:nvPr/>
          </p:nvSpPr>
          <p:spPr>
            <a:xfrm>
              <a:off x="1905953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6" name="Google Shape;718;p35">
              <a:extLst>
                <a:ext uri="{FF2B5EF4-FFF2-40B4-BE49-F238E27FC236}">
                  <a16:creationId xmlns:a16="http://schemas.microsoft.com/office/drawing/2014/main" id="{6DDD6498-4FCD-67B1-567F-2FBFCC6B5ACB}"/>
                </a:ext>
              </a:extLst>
            </p:cNvPr>
            <p:cNvSpPr/>
            <p:nvPr/>
          </p:nvSpPr>
          <p:spPr>
            <a:xfrm>
              <a:off x="1921323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02" name="Google Shape;614;p35">
            <a:extLst>
              <a:ext uri="{FF2B5EF4-FFF2-40B4-BE49-F238E27FC236}">
                <a16:creationId xmlns:a16="http://schemas.microsoft.com/office/drawing/2014/main" id="{5BCB394F-C3C0-74F4-FCF3-E307C03BD158}"/>
              </a:ext>
            </a:extLst>
          </p:cNvPr>
          <p:cNvSpPr txBox="1">
            <a:spLocks/>
          </p:cNvSpPr>
          <p:nvPr/>
        </p:nvSpPr>
        <p:spPr>
          <a:xfrm>
            <a:off x="3647981" y="2578190"/>
            <a:ext cx="1838700" cy="47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endParaRPr lang="ko-KR" altLang="en-US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3" name="Google Shape;614;p35">
            <a:extLst>
              <a:ext uri="{FF2B5EF4-FFF2-40B4-BE49-F238E27FC236}">
                <a16:creationId xmlns:a16="http://schemas.microsoft.com/office/drawing/2014/main" id="{1453EB41-2DF6-8722-E4B3-283E26C8F9F1}"/>
              </a:ext>
            </a:extLst>
          </p:cNvPr>
          <p:cNvSpPr txBox="1">
            <a:spLocks/>
          </p:cNvSpPr>
          <p:nvPr/>
        </p:nvSpPr>
        <p:spPr>
          <a:xfrm>
            <a:off x="6351956" y="2582220"/>
            <a:ext cx="1838700" cy="47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김지호</a:t>
            </a:r>
          </a:p>
        </p:txBody>
      </p:sp>
    </p:spTree>
    <p:extLst>
      <p:ext uri="{BB962C8B-B14F-4D97-AF65-F5344CB8AC3E}">
        <p14:creationId xmlns:p14="http://schemas.microsoft.com/office/powerpoint/2010/main" val="290071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 내용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지형변화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E32B47-AE66-35A2-CE00-A3B89971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53" y="1152400"/>
            <a:ext cx="6084094" cy="3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0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 내용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온도변화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62DA27-3F0E-1461-FD42-0B32CEB7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76" y="1554745"/>
            <a:ext cx="6057900" cy="3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07D57-6063-B4F7-4238-4D2137C313B7}"/>
              </a:ext>
            </a:extLst>
          </p:cNvPr>
          <p:cNvSpPr txBox="1"/>
          <p:nvPr/>
        </p:nvSpPr>
        <p:spPr>
          <a:xfrm>
            <a:off x="720000" y="1031525"/>
            <a:ext cx="642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열화상 카메라 구현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열화상 카메라 구현을 통해 실시간 온도 변화를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929332"/>
      </p:ext>
    </p:extLst>
  </p:cSld>
  <p:clrMapOvr>
    <a:masterClrMapping/>
  </p:clrMapOvr>
</p:sld>
</file>

<file path=ppt/theme/theme1.xml><?xml version="1.0" encoding="utf-8"?>
<a:theme xmlns:a="http://schemas.openxmlformats.org/drawingml/2006/main" name="Spaghetti Western Style for Business by Slidesgo">
  <a:themeElements>
    <a:clrScheme name="Simple Light">
      <a:dk1>
        <a:srgbClr val="FFE661"/>
      </a:dk1>
      <a:lt1>
        <a:srgbClr val="F9CE4B"/>
      </a:lt1>
      <a:dk2>
        <a:srgbClr val="E68A3D"/>
      </a:dk2>
      <a:lt2>
        <a:srgbClr val="BE6D2F"/>
      </a:lt2>
      <a:accent1>
        <a:srgbClr val="95451F"/>
      </a:accent1>
      <a:accent2>
        <a:srgbClr val="7B3115"/>
      </a:accent2>
      <a:accent3>
        <a:srgbClr val="4E231D"/>
      </a:accent3>
      <a:accent4>
        <a:srgbClr val="F8EEE5"/>
      </a:accent4>
      <a:accent5>
        <a:srgbClr val="EBDDD1"/>
      </a:accent5>
      <a:accent6>
        <a:srgbClr val="FFFFFF"/>
      </a:accent6>
      <a:hlink>
        <a:srgbClr val="4915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610</Words>
  <Application>Microsoft Office PowerPoint</Application>
  <PresentationFormat>화면 슬라이드 쇼(16:9)</PresentationFormat>
  <Paragraphs>293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Bahiana</vt:lpstr>
      <vt:lpstr>Barlow Medium</vt:lpstr>
      <vt:lpstr>맑은 고딕</vt:lpstr>
      <vt:lpstr>Barlow</vt:lpstr>
      <vt:lpstr>Arial</vt:lpstr>
      <vt:lpstr>Spaghetti Western Style for Business by Slidesgo</vt:lpstr>
      <vt:lpstr>SURVIL</vt:lpstr>
      <vt:lpstr>목차</vt:lpstr>
      <vt:lpstr>1. 개요 - 게임소개</vt:lpstr>
      <vt:lpstr>1. 개요 - 게임흐름</vt:lpstr>
      <vt:lpstr>2. 게임조작</vt:lpstr>
      <vt:lpstr>3. 기술적 요소와 중점연구 분야</vt:lpstr>
      <vt:lpstr>4. 구성원 역할 분담</vt:lpstr>
      <vt:lpstr>5. 개발 내용 - 지형변화</vt:lpstr>
      <vt:lpstr>5. 개발 내용 - 온도변화</vt:lpstr>
      <vt:lpstr>5. 개발 내용 - 서버</vt:lpstr>
      <vt:lpstr>5. 개발 내용 – NPC AI</vt:lpstr>
      <vt:lpstr>6. 문제점 및 보완책</vt:lpstr>
      <vt:lpstr>7. 개발 일정</vt:lpstr>
      <vt:lpstr>7. 개발 일정</vt:lpstr>
      <vt:lpstr>7. 향후 개발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Spaghetti Western style for business</dc:title>
  <cp:lastModifiedBy>김강휘(2019180046)</cp:lastModifiedBy>
  <cp:revision>68</cp:revision>
  <cp:lastPrinted>2022-12-19T06:21:33Z</cp:lastPrinted>
  <dcterms:modified xsi:type="dcterms:W3CDTF">2023-05-03T06:47:43Z</dcterms:modified>
</cp:coreProperties>
</file>