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96" r:id="rId6"/>
    <p:sldId id="297" r:id="rId7"/>
    <p:sldId id="262" r:id="rId8"/>
    <p:sldId id="299" r:id="rId9"/>
    <p:sldId id="301" r:id="rId10"/>
    <p:sldId id="302" r:id="rId11"/>
    <p:sldId id="259" r:id="rId12"/>
    <p:sldId id="306" r:id="rId13"/>
    <p:sldId id="304" r:id="rId14"/>
    <p:sldId id="307" r:id="rId15"/>
    <p:sldId id="308" r:id="rId16"/>
    <p:sldId id="309" r:id="rId17"/>
    <p:sldId id="300" r:id="rId18"/>
    <p:sldId id="310" r:id="rId19"/>
    <p:sldId id="312" r:id="rId20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2"/>
      <p:bold r:id="rId23"/>
    </p:embeddedFont>
    <p:embeddedFont>
      <p:font typeface="Malgun Gothic" panose="020B0503020000020004" pitchFamily="50" charset="-127"/>
      <p:regular r:id="rId22"/>
      <p:bold r:id="rId23"/>
    </p:embeddedFont>
    <p:embeddedFont>
      <p:font typeface="Bahiana" panose="020B0600000101010101" charset="0"/>
      <p:regular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Barlow Medium" panose="00000600000000000000" pitchFamily="2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6DF62-2903-8A46-8056-5C262C91A435}" v="100" dt="2022-12-18T08:13:29.443"/>
  </p1510:revLst>
</p1510:revInfo>
</file>

<file path=ppt/tableStyles.xml><?xml version="1.0" encoding="utf-8"?>
<a:tblStyleLst xmlns:a="http://schemas.openxmlformats.org/drawingml/2006/main" def="{3294979D-E3E6-4228-ABE9-9BE3EC8305BE}">
  <a:tblStyle styleId="{3294979D-E3E6-4228-ABE9-9BE3EC83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4"/>
    <p:restoredTop sz="94693"/>
  </p:normalViewPr>
  <p:slideViewPr>
    <p:cSldViewPr snapToGrid="0">
      <p:cViewPr varScale="1">
        <p:scale>
          <a:sx n="138" d="100"/>
          <a:sy n="13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1440f5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1440f5f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0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36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9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41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0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39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2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5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2b3e3c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12b3e3c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2b3e3c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2b3e3c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8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6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2042" y="784437"/>
            <a:ext cx="2668912" cy="26689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351288" y="2377713"/>
            <a:ext cx="3406507" cy="365177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46105" y="2107667"/>
            <a:ext cx="2264475" cy="302570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075" y="2303150"/>
            <a:ext cx="9150392" cy="2840373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4218" y="12918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28156" y="12918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489527" y="1877170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89527" y="1928435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550" y="4003625"/>
            <a:ext cx="9150475" cy="113991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550" y="4270050"/>
            <a:ext cx="9150475" cy="87347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48000" y="3479075"/>
            <a:ext cx="394125" cy="52455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048000" y="3840650"/>
            <a:ext cx="218150" cy="17425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17075" y="3479075"/>
            <a:ext cx="125050" cy="496225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6975" y="3726875"/>
            <a:ext cx="343750" cy="45765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9850" y="3726875"/>
            <a:ext cx="330875" cy="45765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70400" y="3381125"/>
            <a:ext cx="155325" cy="1245100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87200" y="3381125"/>
            <a:ext cx="138525" cy="1245100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471575"/>
            <a:ext cx="9144033" cy="671925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750875" y="3118913"/>
            <a:ext cx="1100050" cy="1942575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908025" y="4477500"/>
            <a:ext cx="295000" cy="132550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00125" y="4333425"/>
            <a:ext cx="144925" cy="235525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939475" y="4392875"/>
            <a:ext cx="61875" cy="13035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09551" y="4046073"/>
            <a:ext cx="438459" cy="774257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005973" y="3661859"/>
            <a:ext cx="242359" cy="42795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5588869" y="1158425"/>
            <a:ext cx="3322906" cy="3238634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7367843" y="22237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7367870" y="22237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6550" y="3685547"/>
            <a:ext cx="9150475" cy="1458002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6550" y="4026312"/>
            <a:ext cx="9150475" cy="111721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4284067"/>
            <a:ext cx="9144033" cy="859392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866213" y="1433957"/>
            <a:ext cx="3344598" cy="358541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176149" y="3303026"/>
            <a:ext cx="2223321" cy="297071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5131750" y="3820154"/>
            <a:ext cx="632717" cy="1117228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6222675" y="4026299"/>
            <a:ext cx="998970" cy="638812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20013" y="2061520"/>
            <a:ext cx="520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25" y="725825"/>
            <a:ext cx="1270800" cy="111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20013" y="2753353"/>
            <a:ext cx="5200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7012311" y="2145369"/>
            <a:ext cx="1291577" cy="3165226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6089600" y="2212047"/>
            <a:ext cx="271846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399025" y="1814831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04987" y="1771813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0000" y="1507575"/>
            <a:ext cx="35997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8111475" y="3791811"/>
            <a:ext cx="354772" cy="472299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8269906" y="4117351"/>
            <a:ext cx="196344" cy="1569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111475" y="3791811"/>
            <a:ext cx="112578" cy="44682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8436821" y="4014897"/>
            <a:ext cx="309499" cy="412078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8436821" y="4014897"/>
            <a:ext cx="297870" cy="412078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396322" y="3703570"/>
            <a:ext cx="139875" cy="112106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396322" y="3703570"/>
            <a:ext cx="124697" cy="112106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1509375" y="4322160"/>
            <a:ext cx="895568" cy="57268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7175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87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2673558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2674783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2676008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4630792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4632017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4633242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6588025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65892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65904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716308" y="2491550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503175" y="1023822"/>
            <a:ext cx="271847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2612" y="492475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200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720000" y="3240937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34038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34038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60876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60876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53375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363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3652591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652588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9534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953400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3652625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3652625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6351956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6351962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63520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6351999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63" r:id="rId8"/>
    <p:sldLayoutId id="2147483665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0" name="Google Shape;380;p26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SURVIL</a:t>
            </a:r>
            <a:endParaRPr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랜덤한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이벤트를 넣어 좀 더 다양하고 신선한 플레이를 할 수 있게 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모래폭풍은 지형변화를 일으키고 마을 외부의 이벤트를 재배치 및 초기화 시킨다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정찰 임무를 보내면 도착한 마을에서 랜덤 이벤트가 발생함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확보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우호적 </a:t>
            </a:r>
            <a:r>
              <a:rPr lang="en-US" altLang="ko-Kore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호전적 시민 발견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몇몇 이벤트에는 선택지가 존재하고 선택지에 따라서 </a:t>
            </a: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패널티나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이점이 부여 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Google Shape;512;p32">
            <a:extLst>
              <a:ext uri="{FF2B5EF4-FFF2-40B4-BE49-F238E27FC236}">
                <a16:creationId xmlns:a16="http://schemas.microsoft.com/office/drawing/2014/main" id="{63C1A85A-34A6-61AA-4A24-73A834271E7A}"/>
              </a:ext>
            </a:extLst>
          </p:cNvPr>
          <p:cNvSpPr/>
          <p:nvPr/>
        </p:nvSpPr>
        <p:spPr>
          <a:xfrm>
            <a:off x="1058149" y="1806150"/>
            <a:ext cx="6907939" cy="2369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배경이 뜨거운 사막지대이기 때문에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온도는 생존에 있어 중요한 요소이기 때문에 온도를 관리하는 것이 게 진행에 중요하다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8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오브젝트는 온도를 가지며 그림자 및 주변 환경에 따라 온도가 변한다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오브젝트의 온도는 햇빛과의 각도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종류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건물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모래 등등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날씨 등의 영향을 받는다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20495" y="1853437"/>
            <a:ext cx="3777320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태양으로부터 지면에 닿는 직사광선의 양을 확인하기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언리얼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배치해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지형의 각도를 파악하고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태양과 지면의 각도 차이를 매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Tick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마다 계산한다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A1AA5A-A071-1A1A-BE42-D4514064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565629"/>
            <a:ext cx="4481766" cy="28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20494" y="1853438"/>
            <a:ext cx="377732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모든 오브젝트마다 온도가 다르고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 진행을 위해서는 온도를 관리해야 한다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눈으로 쉽게 오브젝트들의 온도를 보기 위해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 모드를 추가할 계획이다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sz="12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74242-FCC3-02A7-63D0-F87F6A1E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72744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3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262500" y="1870711"/>
            <a:ext cx="390733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 확인중인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배치시켜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계산 된 각도로부터 나온 온도 값에 해당하는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넣고 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비추게 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Decal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색상도 매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Tick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마다 업데이트 된다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2B6127-6687-4C69-A4C8-AED4CC3E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0" y="1681919"/>
            <a:ext cx="4581656" cy="26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2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 변화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518522" y="1888952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시시각각 모래 언덕의 위치가 변화하는 사막지대를 사실적으로 묘사하기 위해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 기술을 추가할 계획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지형 변화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바람과 물의 영향으로 실시간으로 랜덤하게 변화하는 지형 구현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0" i="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언리얼은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런타임 중 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변화를 지원하지 않기 때문에 변화 가능한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할 수 있는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액터를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생성해서 구현한다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2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게임과의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유사성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 경영 시뮬레이션 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ore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RTS(Real-Time Strategy) </a:t>
            </a: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생존이 게임 승리 조건이다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지형이 변화한다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운영 게임이 아닌 멀티플레이 게임이다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FDDE7-25E4-96EE-AC75-115701FFBFBD}"/>
              </a:ext>
            </a:extLst>
          </p:cNvPr>
          <p:cNvSpPr txBox="1"/>
          <p:nvPr/>
        </p:nvSpPr>
        <p:spPr>
          <a:xfrm>
            <a:off x="3476210" y="1124612"/>
            <a:ext cx="23615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80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FrostPunk</a:t>
            </a:r>
            <a:endParaRPr lang="en-US" altLang="ko-Kore-KR" sz="28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4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en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43A775-B110-51CF-76F2-7223A20C4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74379"/>
              </p:ext>
            </p:extLst>
          </p:nvPr>
        </p:nvGraphicFramePr>
        <p:xfrm>
          <a:off x="355256" y="1183692"/>
          <a:ext cx="8477250" cy="295716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16780852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98075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425798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38202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31505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488548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453425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51327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145099"/>
                    </a:ext>
                  </a:extLst>
                </a:gridCol>
              </a:tblGrid>
              <a:tr h="273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목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187746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세부기획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574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지형변화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9434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18152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558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그래픽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43915"/>
                  </a:ext>
                </a:extLst>
              </a:tr>
              <a:tr h="362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로직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86418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95061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버그수정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4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3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953375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1"/>
          </p:nvPr>
        </p:nvSpPr>
        <p:spPr>
          <a:xfrm>
            <a:off x="661238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6" name="Google Shape;616;p35"/>
          <p:cNvSpPr txBox="1">
            <a:spLocks noGrp="1"/>
          </p:cNvSpPr>
          <p:nvPr>
            <p:ph type="title" idx="2"/>
          </p:nvPr>
        </p:nvSpPr>
        <p:spPr>
          <a:xfrm>
            <a:off x="3652591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3"/>
          </p:nvPr>
        </p:nvSpPr>
        <p:spPr>
          <a:xfrm>
            <a:off x="3360463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 idx="8"/>
          </p:nvPr>
        </p:nvSpPr>
        <p:spPr>
          <a:xfrm>
            <a:off x="6351956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9"/>
          </p:nvPr>
        </p:nvSpPr>
        <p:spPr>
          <a:xfrm>
            <a:off x="6059837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512892" y="2104597"/>
            <a:ext cx="331895" cy="359311"/>
            <a:chOff x="1332009" y="1499935"/>
            <a:chExt cx="331895" cy="359311"/>
          </a:xfrm>
        </p:grpSpPr>
        <p:sp>
          <p:nvSpPr>
            <p:cNvPr id="645" name="Google Shape;645;p35"/>
            <p:cNvSpPr/>
            <p:nvPr/>
          </p:nvSpPr>
          <p:spPr>
            <a:xfrm>
              <a:off x="1435414" y="1570451"/>
              <a:ext cx="28515" cy="79210"/>
            </a:xfrm>
            <a:custGeom>
              <a:avLst/>
              <a:gdLst/>
              <a:ahLst/>
              <a:cxnLst/>
              <a:rect l="l" t="t" r="r" b="b"/>
              <a:pathLst>
                <a:path w="1089" h="3025" extrusionOk="0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435414" y="1627665"/>
              <a:ext cx="28515" cy="21995"/>
            </a:xfrm>
            <a:custGeom>
              <a:avLst/>
              <a:gdLst/>
              <a:ahLst/>
              <a:cxnLst/>
              <a:rect l="l" t="t" r="r" b="b"/>
              <a:pathLst>
                <a:path w="1089" h="840" extrusionOk="0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50496" y="1570451"/>
              <a:ext cx="28254" cy="79210"/>
            </a:xfrm>
            <a:custGeom>
              <a:avLst/>
              <a:gdLst/>
              <a:ahLst/>
              <a:cxnLst/>
              <a:rect l="l" t="t" r="r" b="b"/>
              <a:pathLst>
                <a:path w="1079" h="3025" extrusionOk="0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50496" y="1627665"/>
              <a:ext cx="28254" cy="21995"/>
            </a:xfrm>
            <a:custGeom>
              <a:avLst/>
              <a:gdLst/>
              <a:ahLst/>
              <a:cxnLst/>
              <a:rect l="l" t="t" r="r" b="b"/>
              <a:pathLst>
                <a:path w="1079" h="840" extrusionOk="0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392706" y="1791531"/>
              <a:ext cx="28751" cy="67714"/>
            </a:xfrm>
            <a:custGeom>
              <a:avLst/>
              <a:gdLst/>
              <a:ahLst/>
              <a:cxnLst/>
              <a:rect l="l" t="t" r="r" b="b"/>
              <a:pathLst>
                <a:path w="1098" h="2586" extrusionOk="0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392942" y="1791531"/>
              <a:ext cx="28515" cy="22519"/>
            </a:xfrm>
            <a:custGeom>
              <a:avLst/>
              <a:gdLst/>
              <a:ahLst/>
              <a:cxnLst/>
              <a:rect l="l" t="t" r="r" b="b"/>
              <a:pathLst>
                <a:path w="1089" h="860" extrusionOk="0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386448" y="1765294"/>
              <a:ext cx="41503" cy="33255"/>
            </a:xfrm>
            <a:custGeom>
              <a:avLst/>
              <a:gdLst/>
              <a:ahLst/>
              <a:cxnLst/>
              <a:rect l="l" t="t" r="r" b="b"/>
              <a:pathLst>
                <a:path w="1585" h="1270" extrusionOk="0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411428" y="1765294"/>
              <a:ext cx="16287" cy="33255"/>
            </a:xfrm>
            <a:custGeom>
              <a:avLst/>
              <a:gdLst/>
              <a:ahLst/>
              <a:cxnLst/>
              <a:rect l="l" t="t" r="r" b="b"/>
              <a:pathLst>
                <a:path w="622" h="1270" extrusionOk="0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381473" y="1738585"/>
              <a:ext cx="51480" cy="33517"/>
            </a:xfrm>
            <a:custGeom>
              <a:avLst/>
              <a:gdLst/>
              <a:ahLst/>
              <a:cxnLst/>
              <a:rect l="l" t="t" r="r" b="b"/>
              <a:pathLst>
                <a:path w="1966" h="1280" extrusionOk="0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411428" y="1738585"/>
              <a:ext cx="21524" cy="33517"/>
            </a:xfrm>
            <a:custGeom>
              <a:avLst/>
              <a:gdLst/>
              <a:ahLst/>
              <a:cxnLst/>
              <a:rect l="l" t="t" r="r" b="b"/>
              <a:pathLst>
                <a:path w="822" h="1280" extrusionOk="0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339001" y="1668619"/>
              <a:ext cx="136162" cy="77220"/>
            </a:xfrm>
            <a:custGeom>
              <a:avLst/>
              <a:gdLst/>
              <a:ahLst/>
              <a:cxnLst/>
              <a:rect l="l" t="t" r="r" b="b"/>
              <a:pathLst>
                <a:path w="5200" h="294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411428" y="1668619"/>
              <a:ext cx="63996" cy="77220"/>
            </a:xfrm>
            <a:custGeom>
              <a:avLst/>
              <a:gdLst/>
              <a:ahLst/>
              <a:cxnLst/>
              <a:rect l="l" t="t" r="r" b="b"/>
              <a:pathLst>
                <a:path w="2444" h="2949" extrusionOk="0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332009" y="1640889"/>
              <a:ext cx="150145" cy="27756"/>
            </a:xfrm>
            <a:custGeom>
              <a:avLst/>
              <a:gdLst/>
              <a:ahLst/>
              <a:cxnLst/>
              <a:rect l="l" t="t" r="r" b="b"/>
              <a:pathLst>
                <a:path w="5734" h="1060" extrusionOk="0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461651" y="1640889"/>
              <a:ext cx="20503" cy="27756"/>
            </a:xfrm>
            <a:custGeom>
              <a:avLst/>
              <a:gdLst/>
              <a:ahLst/>
              <a:cxnLst/>
              <a:rect l="l" t="t" r="r" b="b"/>
              <a:pathLst>
                <a:path w="783" h="1060" extrusionOk="0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467386" y="1499935"/>
              <a:ext cx="196518" cy="165725"/>
            </a:xfrm>
            <a:custGeom>
              <a:avLst/>
              <a:gdLst/>
              <a:ahLst/>
              <a:cxnLst/>
              <a:rect l="l" t="t" r="r" b="b"/>
              <a:pathLst>
                <a:path w="7505" h="6329" extrusionOk="0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369873" y="1679852"/>
              <a:ext cx="74653" cy="11050"/>
            </a:xfrm>
            <a:custGeom>
              <a:avLst/>
              <a:gdLst/>
              <a:ahLst/>
              <a:cxnLst/>
              <a:rect l="l" t="t" r="r" b="b"/>
              <a:pathLst>
                <a:path w="2851" h="422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533346" y="1524496"/>
              <a:ext cx="60487" cy="92459"/>
            </a:xfrm>
            <a:custGeom>
              <a:avLst/>
              <a:gdLst/>
              <a:ahLst/>
              <a:cxnLst/>
              <a:rect l="l" t="t" r="r" b="b"/>
              <a:pathLst>
                <a:path w="2310" h="3531" extrusionOk="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7087007" y="2115352"/>
            <a:ext cx="368502" cy="343521"/>
            <a:chOff x="3534508" y="1508000"/>
            <a:chExt cx="368502" cy="343521"/>
          </a:xfrm>
        </p:grpSpPr>
        <p:sp>
          <p:nvSpPr>
            <p:cNvPr id="675" name="Google Shape;675;p35"/>
            <p:cNvSpPr/>
            <p:nvPr/>
          </p:nvSpPr>
          <p:spPr>
            <a:xfrm>
              <a:off x="3591984" y="175432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42600" y="1633897"/>
              <a:ext cx="106940" cy="91805"/>
            </a:xfrm>
            <a:custGeom>
              <a:avLst/>
              <a:gdLst/>
              <a:ahLst/>
              <a:cxnLst/>
              <a:rect l="l" t="t" r="r" b="b"/>
              <a:pathLst>
                <a:path w="4084" h="3506" extrusionOk="0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753336" y="1671132"/>
              <a:ext cx="100969" cy="54465"/>
            </a:xfrm>
            <a:custGeom>
              <a:avLst/>
              <a:gdLst/>
              <a:ahLst/>
              <a:cxnLst/>
              <a:rect l="l" t="t" r="r" b="b"/>
              <a:pathLst>
                <a:path w="3856" h="2080" extrusionOk="0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20447" y="1530990"/>
              <a:ext cx="154649" cy="297645"/>
            </a:xfrm>
            <a:custGeom>
              <a:avLst/>
              <a:gdLst/>
              <a:ahLst/>
              <a:cxnLst/>
              <a:rect l="l" t="t" r="r" b="b"/>
              <a:pathLst>
                <a:path w="5906" h="11367" extrusionOk="0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620447" y="1708603"/>
              <a:ext cx="154649" cy="120032"/>
            </a:xfrm>
            <a:custGeom>
              <a:avLst/>
              <a:gdLst/>
              <a:ahLst/>
              <a:cxnLst/>
              <a:rect l="l" t="t" r="r" b="b"/>
              <a:pathLst>
                <a:path w="5906" h="4584" extrusionOk="0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63601" y="1508000"/>
              <a:ext cx="45981" cy="343521"/>
            </a:xfrm>
            <a:custGeom>
              <a:avLst/>
              <a:gdLst/>
              <a:ahLst/>
              <a:cxnLst/>
              <a:rect l="l" t="t" r="r" b="b"/>
              <a:pathLst>
                <a:path w="1756" h="1311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763601" y="1823005"/>
              <a:ext cx="45981" cy="28515"/>
            </a:xfrm>
            <a:custGeom>
              <a:avLst/>
              <a:gdLst/>
              <a:ahLst/>
              <a:cxnLst/>
              <a:rect l="l" t="t" r="r" b="b"/>
              <a:pathLst>
                <a:path w="1756" h="1089" extrusionOk="0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34508" y="1628399"/>
              <a:ext cx="46007" cy="102959"/>
            </a:xfrm>
            <a:custGeom>
              <a:avLst/>
              <a:gdLst/>
              <a:ahLst/>
              <a:cxnLst/>
              <a:rect l="l" t="t" r="r" b="b"/>
              <a:pathLst>
                <a:path w="1757" h="3932" extrusionOk="0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34508" y="1633400"/>
              <a:ext cx="46007" cy="97958"/>
            </a:xfrm>
            <a:custGeom>
              <a:avLst/>
              <a:gdLst/>
              <a:ahLst/>
              <a:cxnLst/>
              <a:rect l="l" t="t" r="r" b="b"/>
              <a:pathLst>
                <a:path w="1757" h="3741" extrusionOk="0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74728" y="1628163"/>
              <a:ext cx="57240" cy="103195"/>
            </a:xfrm>
            <a:custGeom>
              <a:avLst/>
              <a:gdLst/>
              <a:ahLst/>
              <a:cxnLst/>
              <a:rect l="l" t="t" r="r" b="b"/>
              <a:pathLst>
                <a:path w="2186" h="3941" extrusionOk="0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74728" y="1714102"/>
              <a:ext cx="57240" cy="17256"/>
            </a:xfrm>
            <a:custGeom>
              <a:avLst/>
              <a:gdLst/>
              <a:ahLst/>
              <a:cxnLst/>
              <a:rect l="l" t="t" r="r" b="b"/>
              <a:pathLst>
                <a:path w="2186" h="659" extrusionOk="0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74728" y="1731332"/>
              <a:ext cx="57240" cy="91700"/>
            </a:xfrm>
            <a:custGeom>
              <a:avLst/>
              <a:gdLst/>
              <a:ahLst/>
              <a:cxnLst/>
              <a:rect l="l" t="t" r="r" b="b"/>
              <a:pathLst>
                <a:path w="2186" h="3502" extrusionOk="0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0514" y="1674118"/>
              <a:ext cx="32496" cy="11521"/>
            </a:xfrm>
            <a:custGeom>
              <a:avLst/>
              <a:gdLst/>
              <a:ahLst/>
              <a:cxnLst/>
              <a:rect l="l" t="t" r="r" b="b"/>
              <a:pathLst>
                <a:path w="1241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848781" y="1609493"/>
              <a:ext cx="27232" cy="23436"/>
            </a:xfrm>
            <a:custGeom>
              <a:avLst/>
              <a:gdLst/>
              <a:ahLst/>
              <a:cxnLst/>
              <a:rect l="l" t="t" r="r" b="b"/>
              <a:pathLst>
                <a:path w="1040" h="895" extrusionOk="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848231" y="1726618"/>
              <a:ext cx="27808" cy="23724"/>
            </a:xfrm>
            <a:custGeom>
              <a:avLst/>
              <a:gdLst/>
              <a:ahLst/>
              <a:cxnLst/>
              <a:rect l="l" t="t" r="r" b="b"/>
              <a:pathLst>
                <a:path w="1062" h="906" extrusionOk="0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90" name="Google Shape;690;p35"/>
          <p:cNvGrpSpPr/>
          <p:nvPr/>
        </p:nvGrpSpPr>
        <p:grpSpPr>
          <a:xfrm>
            <a:off x="1692586" y="2108557"/>
            <a:ext cx="360253" cy="357111"/>
            <a:chOff x="1692623" y="1248442"/>
            <a:chExt cx="360253" cy="357111"/>
          </a:xfrm>
        </p:grpSpPr>
        <p:sp>
          <p:nvSpPr>
            <p:cNvPr id="691" name="Google Shape;691;p35"/>
            <p:cNvSpPr/>
            <p:nvPr/>
          </p:nvSpPr>
          <p:spPr>
            <a:xfrm>
              <a:off x="1788539" y="1403641"/>
              <a:ext cx="212622" cy="201913"/>
            </a:xfrm>
            <a:custGeom>
              <a:avLst/>
              <a:gdLst/>
              <a:ahLst/>
              <a:cxnLst/>
              <a:rect l="l" t="t" r="r" b="b"/>
              <a:pathLst>
                <a:path w="8120" h="7711" extrusionOk="0">
                  <a:moveTo>
                    <a:pt x="6078" y="0"/>
                  </a:moveTo>
                  <a:lnTo>
                    <a:pt x="5257" y="830"/>
                  </a:lnTo>
                  <a:cubicBezTo>
                    <a:pt x="5210" y="878"/>
                    <a:pt x="5162" y="916"/>
                    <a:pt x="5114" y="954"/>
                  </a:cubicBezTo>
                  <a:cubicBezTo>
                    <a:pt x="4924" y="1093"/>
                    <a:pt x="4686" y="1176"/>
                    <a:pt x="4437" y="1176"/>
                  </a:cubicBezTo>
                  <a:cubicBezTo>
                    <a:pt x="4412" y="1176"/>
                    <a:pt x="4386" y="1175"/>
                    <a:pt x="4360" y="1174"/>
                  </a:cubicBezTo>
                  <a:cubicBezTo>
                    <a:pt x="3702" y="1135"/>
                    <a:pt x="2605" y="1059"/>
                    <a:pt x="2147" y="916"/>
                  </a:cubicBezTo>
                  <a:cubicBezTo>
                    <a:pt x="2142" y="915"/>
                    <a:pt x="2137" y="914"/>
                    <a:pt x="2132" y="914"/>
                  </a:cubicBezTo>
                  <a:cubicBezTo>
                    <a:pt x="2035" y="914"/>
                    <a:pt x="1880" y="1155"/>
                    <a:pt x="1880" y="1155"/>
                  </a:cubicBezTo>
                  <a:cubicBezTo>
                    <a:pt x="1804" y="1431"/>
                    <a:pt x="1918" y="1727"/>
                    <a:pt x="2176" y="1870"/>
                  </a:cubicBezTo>
                  <a:lnTo>
                    <a:pt x="3311" y="2328"/>
                  </a:lnTo>
                  <a:lnTo>
                    <a:pt x="697" y="4932"/>
                  </a:lnTo>
                  <a:lnTo>
                    <a:pt x="172" y="5467"/>
                  </a:lnTo>
                  <a:cubicBezTo>
                    <a:pt x="1" y="5629"/>
                    <a:pt x="1" y="5896"/>
                    <a:pt x="172" y="6058"/>
                  </a:cubicBezTo>
                  <a:lnTo>
                    <a:pt x="201" y="6096"/>
                  </a:lnTo>
                  <a:cubicBezTo>
                    <a:pt x="282" y="6177"/>
                    <a:pt x="389" y="6218"/>
                    <a:pt x="498" y="6218"/>
                  </a:cubicBezTo>
                  <a:cubicBezTo>
                    <a:pt x="607" y="6218"/>
                    <a:pt x="716" y="6177"/>
                    <a:pt x="802" y="6096"/>
                  </a:cubicBezTo>
                  <a:lnTo>
                    <a:pt x="892" y="5998"/>
                  </a:lnTo>
                  <a:lnTo>
                    <a:pt x="892" y="5998"/>
                  </a:lnTo>
                  <a:cubicBezTo>
                    <a:pt x="888" y="6004"/>
                    <a:pt x="883" y="6011"/>
                    <a:pt x="878" y="6020"/>
                  </a:cubicBezTo>
                  <a:cubicBezTo>
                    <a:pt x="745" y="6182"/>
                    <a:pt x="754" y="6411"/>
                    <a:pt x="907" y="6564"/>
                  </a:cubicBezTo>
                  <a:lnTo>
                    <a:pt x="955" y="6611"/>
                  </a:lnTo>
                  <a:cubicBezTo>
                    <a:pt x="1031" y="6688"/>
                    <a:pt x="1136" y="6726"/>
                    <a:pt x="1241" y="6726"/>
                  </a:cubicBezTo>
                  <a:cubicBezTo>
                    <a:pt x="1346" y="6726"/>
                    <a:pt x="1451" y="6688"/>
                    <a:pt x="1527" y="6611"/>
                  </a:cubicBezTo>
                  <a:lnTo>
                    <a:pt x="1613" y="6526"/>
                  </a:lnTo>
                  <a:lnTo>
                    <a:pt x="1594" y="6554"/>
                  </a:lnTo>
                  <a:cubicBezTo>
                    <a:pt x="1460" y="6707"/>
                    <a:pt x="1470" y="6945"/>
                    <a:pt x="1613" y="7088"/>
                  </a:cubicBezTo>
                  <a:lnTo>
                    <a:pt x="1670" y="7146"/>
                  </a:lnTo>
                  <a:cubicBezTo>
                    <a:pt x="1747" y="7227"/>
                    <a:pt x="1849" y="7267"/>
                    <a:pt x="1953" y="7267"/>
                  </a:cubicBezTo>
                  <a:cubicBezTo>
                    <a:pt x="2057" y="7267"/>
                    <a:pt x="2162" y="7227"/>
                    <a:pt x="2243" y="7146"/>
                  </a:cubicBezTo>
                  <a:lnTo>
                    <a:pt x="2386" y="7003"/>
                  </a:lnTo>
                  <a:lnTo>
                    <a:pt x="2386" y="7003"/>
                  </a:lnTo>
                  <a:cubicBezTo>
                    <a:pt x="2262" y="7155"/>
                    <a:pt x="2271" y="7384"/>
                    <a:pt x="2414" y="7518"/>
                  </a:cubicBezTo>
                  <a:lnTo>
                    <a:pt x="2491" y="7604"/>
                  </a:lnTo>
                  <a:cubicBezTo>
                    <a:pt x="2562" y="7675"/>
                    <a:pt x="2660" y="7711"/>
                    <a:pt x="2759" y="7711"/>
                  </a:cubicBezTo>
                  <a:cubicBezTo>
                    <a:pt x="2858" y="7711"/>
                    <a:pt x="2958" y="7675"/>
                    <a:pt x="3034" y="7604"/>
                  </a:cubicBezTo>
                  <a:lnTo>
                    <a:pt x="3206" y="7432"/>
                  </a:lnTo>
                  <a:lnTo>
                    <a:pt x="6087" y="4541"/>
                  </a:lnTo>
                  <a:lnTo>
                    <a:pt x="6717" y="3912"/>
                  </a:lnTo>
                  <a:cubicBezTo>
                    <a:pt x="6870" y="3759"/>
                    <a:pt x="6965" y="3559"/>
                    <a:pt x="6974" y="3349"/>
                  </a:cubicBezTo>
                  <a:cubicBezTo>
                    <a:pt x="6984" y="3244"/>
                    <a:pt x="7022" y="3148"/>
                    <a:pt x="7098" y="3072"/>
                  </a:cubicBezTo>
                  <a:lnTo>
                    <a:pt x="8119" y="2051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848738" y="1447605"/>
              <a:ext cx="152161" cy="157896"/>
            </a:xfrm>
            <a:custGeom>
              <a:avLst/>
              <a:gdLst/>
              <a:ahLst/>
              <a:cxnLst/>
              <a:rect l="l" t="t" r="r" b="b"/>
              <a:pathLst>
                <a:path w="5811" h="6030" extrusionOk="0">
                  <a:moveTo>
                    <a:pt x="5448" y="0"/>
                  </a:moveTo>
                  <a:lnTo>
                    <a:pt x="4418" y="1021"/>
                  </a:lnTo>
                  <a:cubicBezTo>
                    <a:pt x="4351" y="1097"/>
                    <a:pt x="4303" y="1193"/>
                    <a:pt x="4303" y="1298"/>
                  </a:cubicBezTo>
                  <a:cubicBezTo>
                    <a:pt x="4284" y="1508"/>
                    <a:pt x="4198" y="1708"/>
                    <a:pt x="4046" y="1861"/>
                  </a:cubicBezTo>
                  <a:lnTo>
                    <a:pt x="363" y="5552"/>
                  </a:lnTo>
                  <a:cubicBezTo>
                    <a:pt x="289" y="5619"/>
                    <a:pt x="192" y="5657"/>
                    <a:pt x="89" y="5657"/>
                  </a:cubicBezTo>
                  <a:cubicBezTo>
                    <a:pt x="60" y="5657"/>
                    <a:pt x="30" y="5654"/>
                    <a:pt x="1" y="5648"/>
                  </a:cubicBezTo>
                  <a:lnTo>
                    <a:pt x="1" y="5648"/>
                  </a:lnTo>
                  <a:cubicBezTo>
                    <a:pt x="20" y="5724"/>
                    <a:pt x="58" y="5781"/>
                    <a:pt x="106" y="5839"/>
                  </a:cubicBezTo>
                  <a:lnTo>
                    <a:pt x="182" y="5915"/>
                  </a:lnTo>
                  <a:cubicBezTo>
                    <a:pt x="258" y="5991"/>
                    <a:pt x="359" y="6029"/>
                    <a:pt x="458" y="6029"/>
                  </a:cubicBezTo>
                  <a:cubicBezTo>
                    <a:pt x="557" y="6029"/>
                    <a:pt x="654" y="5991"/>
                    <a:pt x="726" y="5915"/>
                  </a:cubicBezTo>
                  <a:lnTo>
                    <a:pt x="4418" y="2233"/>
                  </a:lnTo>
                  <a:cubicBezTo>
                    <a:pt x="4561" y="2080"/>
                    <a:pt x="4656" y="1880"/>
                    <a:pt x="4675" y="1660"/>
                  </a:cubicBezTo>
                  <a:cubicBezTo>
                    <a:pt x="4675" y="1565"/>
                    <a:pt x="4723" y="1460"/>
                    <a:pt x="4790" y="1393"/>
                  </a:cubicBezTo>
                  <a:lnTo>
                    <a:pt x="5811" y="372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922449" y="1404138"/>
              <a:ext cx="78712" cy="78215"/>
            </a:xfrm>
            <a:custGeom>
              <a:avLst/>
              <a:gdLst/>
              <a:ahLst/>
              <a:cxnLst/>
              <a:rect l="l" t="t" r="r" b="b"/>
              <a:pathLst>
                <a:path w="3006" h="2987" extrusionOk="0">
                  <a:moveTo>
                    <a:pt x="964" y="0"/>
                  </a:moveTo>
                  <a:lnTo>
                    <a:pt x="143" y="821"/>
                  </a:lnTo>
                  <a:cubicBezTo>
                    <a:pt x="96" y="868"/>
                    <a:pt x="48" y="907"/>
                    <a:pt x="0" y="945"/>
                  </a:cubicBezTo>
                  <a:lnTo>
                    <a:pt x="2051" y="2986"/>
                  </a:lnTo>
                  <a:lnTo>
                    <a:pt x="3005" y="203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932687" y="1389134"/>
              <a:ext cx="83216" cy="82666"/>
            </a:xfrm>
            <a:custGeom>
              <a:avLst/>
              <a:gdLst/>
              <a:ahLst/>
              <a:cxnLst/>
              <a:rect l="l" t="t" r="r" b="b"/>
              <a:pathLst>
                <a:path w="3178" h="3157" extrusionOk="0">
                  <a:moveTo>
                    <a:pt x="830" y="1"/>
                  </a:moveTo>
                  <a:lnTo>
                    <a:pt x="86" y="745"/>
                  </a:lnTo>
                  <a:cubicBezTo>
                    <a:pt x="0" y="831"/>
                    <a:pt x="0" y="974"/>
                    <a:pt x="86" y="1060"/>
                  </a:cubicBezTo>
                  <a:lnTo>
                    <a:pt x="2118" y="3092"/>
                  </a:lnTo>
                  <a:cubicBezTo>
                    <a:pt x="2161" y="3135"/>
                    <a:pt x="2218" y="3156"/>
                    <a:pt x="2276" y="3156"/>
                  </a:cubicBezTo>
                  <a:cubicBezTo>
                    <a:pt x="2333" y="3156"/>
                    <a:pt x="2390" y="3135"/>
                    <a:pt x="2433" y="3092"/>
                  </a:cubicBezTo>
                  <a:lnTo>
                    <a:pt x="3177" y="234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979402" y="1437864"/>
              <a:ext cx="36502" cy="33936"/>
            </a:xfrm>
            <a:custGeom>
              <a:avLst/>
              <a:gdLst/>
              <a:ahLst/>
              <a:cxnLst/>
              <a:rect l="l" t="t" r="r" b="b"/>
              <a:pathLst>
                <a:path w="1394" h="1296" extrusionOk="0">
                  <a:moveTo>
                    <a:pt x="907" y="0"/>
                  </a:moveTo>
                  <a:lnTo>
                    <a:pt x="0" y="897"/>
                  </a:lnTo>
                  <a:lnTo>
                    <a:pt x="334" y="1231"/>
                  </a:lnTo>
                  <a:cubicBezTo>
                    <a:pt x="377" y="1274"/>
                    <a:pt x="434" y="1295"/>
                    <a:pt x="492" y="1295"/>
                  </a:cubicBezTo>
                  <a:cubicBezTo>
                    <a:pt x="549" y="1295"/>
                    <a:pt x="606" y="1274"/>
                    <a:pt x="649" y="1231"/>
                  </a:cubicBezTo>
                  <a:lnTo>
                    <a:pt x="1393" y="487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951410" y="1352999"/>
              <a:ext cx="101205" cy="99817"/>
            </a:xfrm>
            <a:custGeom>
              <a:avLst/>
              <a:gdLst/>
              <a:ahLst/>
              <a:cxnLst/>
              <a:rect l="l" t="t" r="r" b="b"/>
              <a:pathLst>
                <a:path w="3865" h="3812" extrusionOk="0">
                  <a:moveTo>
                    <a:pt x="1357" y="0"/>
                  </a:moveTo>
                  <a:cubicBezTo>
                    <a:pt x="1301" y="0"/>
                    <a:pt x="1246" y="21"/>
                    <a:pt x="1203" y="64"/>
                  </a:cubicBezTo>
                  <a:lnTo>
                    <a:pt x="96" y="1171"/>
                  </a:lnTo>
                  <a:cubicBezTo>
                    <a:pt x="1" y="1257"/>
                    <a:pt x="1" y="1400"/>
                    <a:pt x="96" y="1486"/>
                  </a:cubicBezTo>
                  <a:lnTo>
                    <a:pt x="2357" y="3747"/>
                  </a:lnTo>
                  <a:cubicBezTo>
                    <a:pt x="2400" y="3790"/>
                    <a:pt x="2457" y="3811"/>
                    <a:pt x="2515" y="3811"/>
                  </a:cubicBezTo>
                  <a:cubicBezTo>
                    <a:pt x="2572" y="3811"/>
                    <a:pt x="2629" y="3790"/>
                    <a:pt x="2672" y="3747"/>
                  </a:cubicBezTo>
                  <a:lnTo>
                    <a:pt x="3779" y="2640"/>
                  </a:lnTo>
                  <a:cubicBezTo>
                    <a:pt x="3864" y="2554"/>
                    <a:pt x="3864" y="2411"/>
                    <a:pt x="3779" y="2325"/>
                  </a:cubicBezTo>
                  <a:lnTo>
                    <a:pt x="1518" y="64"/>
                  </a:lnTo>
                  <a:cubicBezTo>
                    <a:pt x="1470" y="21"/>
                    <a:pt x="1413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001371" y="1402122"/>
              <a:ext cx="51506" cy="50930"/>
            </a:xfrm>
            <a:custGeom>
              <a:avLst/>
              <a:gdLst/>
              <a:ahLst/>
              <a:cxnLst/>
              <a:rect l="l" t="t" r="r" b="b"/>
              <a:pathLst>
                <a:path w="1967" h="1945" extrusionOk="0">
                  <a:moveTo>
                    <a:pt x="1422" y="1"/>
                  </a:moveTo>
                  <a:lnTo>
                    <a:pt x="1" y="1422"/>
                  </a:lnTo>
                  <a:lnTo>
                    <a:pt x="459" y="1880"/>
                  </a:lnTo>
                  <a:cubicBezTo>
                    <a:pt x="502" y="1923"/>
                    <a:pt x="559" y="1945"/>
                    <a:pt x="616" y="1945"/>
                  </a:cubicBezTo>
                  <a:cubicBezTo>
                    <a:pt x="673" y="1945"/>
                    <a:pt x="731" y="1923"/>
                    <a:pt x="774" y="1880"/>
                  </a:cubicBezTo>
                  <a:lnTo>
                    <a:pt x="1880" y="774"/>
                  </a:lnTo>
                  <a:cubicBezTo>
                    <a:pt x="1966" y="688"/>
                    <a:pt x="1966" y="545"/>
                    <a:pt x="1880" y="459"/>
                  </a:cubicBezTo>
                  <a:lnTo>
                    <a:pt x="142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13022" y="1499818"/>
              <a:ext cx="86987" cy="80152"/>
            </a:xfrm>
            <a:custGeom>
              <a:avLst/>
              <a:gdLst/>
              <a:ahLst/>
              <a:cxnLst/>
              <a:rect l="l" t="t" r="r" b="b"/>
              <a:pathLst>
                <a:path w="3322" h="3061" extrusionOk="0">
                  <a:moveTo>
                    <a:pt x="3021" y="0"/>
                  </a:moveTo>
                  <a:cubicBezTo>
                    <a:pt x="2972" y="0"/>
                    <a:pt x="2919" y="20"/>
                    <a:pt x="2872" y="67"/>
                  </a:cubicBezTo>
                  <a:lnTo>
                    <a:pt x="1" y="2929"/>
                  </a:lnTo>
                  <a:lnTo>
                    <a:pt x="10" y="2938"/>
                  </a:lnTo>
                  <a:cubicBezTo>
                    <a:pt x="91" y="3019"/>
                    <a:pt x="196" y="3060"/>
                    <a:pt x="301" y="3060"/>
                  </a:cubicBezTo>
                  <a:cubicBezTo>
                    <a:pt x="406" y="3060"/>
                    <a:pt x="511" y="3019"/>
                    <a:pt x="592" y="2938"/>
                  </a:cubicBezTo>
                  <a:lnTo>
                    <a:pt x="678" y="2853"/>
                  </a:lnTo>
                  <a:lnTo>
                    <a:pt x="3168" y="363"/>
                  </a:lnTo>
                  <a:cubicBezTo>
                    <a:pt x="3321" y="209"/>
                    <a:pt x="3184" y="0"/>
                    <a:pt x="3021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31770" y="1521552"/>
              <a:ext cx="78974" cy="72218"/>
            </a:xfrm>
            <a:custGeom>
              <a:avLst/>
              <a:gdLst/>
              <a:ahLst/>
              <a:cxnLst/>
              <a:rect l="l" t="t" r="r" b="b"/>
              <a:pathLst>
                <a:path w="3016" h="2758" extrusionOk="0">
                  <a:moveTo>
                    <a:pt x="2716" y="0"/>
                  </a:moveTo>
                  <a:cubicBezTo>
                    <a:pt x="2666" y="0"/>
                    <a:pt x="2613" y="20"/>
                    <a:pt x="2566" y="67"/>
                  </a:cubicBezTo>
                  <a:lnTo>
                    <a:pt x="0" y="2633"/>
                  </a:lnTo>
                  <a:lnTo>
                    <a:pt x="10" y="2643"/>
                  </a:lnTo>
                  <a:cubicBezTo>
                    <a:pt x="91" y="2719"/>
                    <a:pt x="196" y="2757"/>
                    <a:pt x="299" y="2757"/>
                  </a:cubicBezTo>
                  <a:cubicBezTo>
                    <a:pt x="403" y="2757"/>
                    <a:pt x="506" y="2719"/>
                    <a:pt x="582" y="2643"/>
                  </a:cubicBezTo>
                  <a:lnTo>
                    <a:pt x="754" y="2471"/>
                  </a:lnTo>
                  <a:lnTo>
                    <a:pt x="2862" y="363"/>
                  </a:lnTo>
                  <a:cubicBezTo>
                    <a:pt x="3015" y="209"/>
                    <a:pt x="2878" y="0"/>
                    <a:pt x="2716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793802" y="1488847"/>
              <a:ext cx="84237" cy="77612"/>
            </a:xfrm>
            <a:custGeom>
              <a:avLst/>
              <a:gdLst/>
              <a:ahLst/>
              <a:cxnLst/>
              <a:rect l="l" t="t" r="r" b="b"/>
              <a:pathLst>
                <a:path w="3217" h="2964" extrusionOk="0">
                  <a:moveTo>
                    <a:pt x="2913" y="1"/>
                  </a:moveTo>
                  <a:cubicBezTo>
                    <a:pt x="2864" y="1"/>
                    <a:pt x="2813" y="20"/>
                    <a:pt x="2767" y="66"/>
                  </a:cubicBezTo>
                  <a:lnTo>
                    <a:pt x="0" y="2842"/>
                  </a:lnTo>
                  <a:cubicBezTo>
                    <a:pt x="81" y="2923"/>
                    <a:pt x="188" y="2964"/>
                    <a:pt x="296" y="2964"/>
                  </a:cubicBezTo>
                  <a:cubicBezTo>
                    <a:pt x="403" y="2964"/>
                    <a:pt x="510" y="2923"/>
                    <a:pt x="592" y="2842"/>
                  </a:cubicBezTo>
                  <a:lnTo>
                    <a:pt x="706" y="2728"/>
                  </a:lnTo>
                  <a:lnTo>
                    <a:pt x="3072" y="362"/>
                  </a:lnTo>
                  <a:lnTo>
                    <a:pt x="3062" y="362"/>
                  </a:lnTo>
                  <a:cubicBezTo>
                    <a:pt x="3217" y="215"/>
                    <a:pt x="3077" y="1"/>
                    <a:pt x="2913" y="1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744339" y="1394633"/>
              <a:ext cx="212360" cy="201363"/>
            </a:xfrm>
            <a:custGeom>
              <a:avLst/>
              <a:gdLst/>
              <a:ahLst/>
              <a:cxnLst/>
              <a:rect l="l" t="t" r="r" b="b"/>
              <a:pathLst>
                <a:path w="8110" h="7690" extrusionOk="0">
                  <a:moveTo>
                    <a:pt x="2042" y="1"/>
                  </a:moveTo>
                  <a:lnTo>
                    <a:pt x="0" y="2033"/>
                  </a:lnTo>
                  <a:lnTo>
                    <a:pt x="1021" y="3054"/>
                  </a:lnTo>
                  <a:cubicBezTo>
                    <a:pt x="1059" y="3092"/>
                    <a:pt x="1088" y="3130"/>
                    <a:pt x="1107" y="3178"/>
                  </a:cubicBezTo>
                  <a:cubicBezTo>
                    <a:pt x="1135" y="3225"/>
                    <a:pt x="1145" y="3283"/>
                    <a:pt x="1145" y="3330"/>
                  </a:cubicBezTo>
                  <a:cubicBezTo>
                    <a:pt x="1164" y="3540"/>
                    <a:pt x="1259" y="3740"/>
                    <a:pt x="1403" y="3893"/>
                  </a:cubicBezTo>
                  <a:lnTo>
                    <a:pt x="5095" y="7575"/>
                  </a:lnTo>
                  <a:cubicBezTo>
                    <a:pt x="5166" y="7652"/>
                    <a:pt x="5264" y="7690"/>
                    <a:pt x="5363" y="7690"/>
                  </a:cubicBezTo>
                  <a:cubicBezTo>
                    <a:pt x="5462" y="7690"/>
                    <a:pt x="5562" y="7652"/>
                    <a:pt x="5638" y="7575"/>
                  </a:cubicBezTo>
                  <a:lnTo>
                    <a:pt x="5715" y="7499"/>
                  </a:lnTo>
                  <a:cubicBezTo>
                    <a:pt x="5848" y="7366"/>
                    <a:pt x="5867" y="7165"/>
                    <a:pt x="5762" y="7013"/>
                  </a:cubicBezTo>
                  <a:cubicBezTo>
                    <a:pt x="5743" y="6994"/>
                    <a:pt x="5734" y="6974"/>
                    <a:pt x="5715" y="6955"/>
                  </a:cubicBezTo>
                  <a:lnTo>
                    <a:pt x="5715" y="6955"/>
                  </a:lnTo>
                  <a:lnTo>
                    <a:pt x="5886" y="7127"/>
                  </a:lnTo>
                  <a:cubicBezTo>
                    <a:pt x="5963" y="7203"/>
                    <a:pt x="6065" y="7242"/>
                    <a:pt x="6169" y="7242"/>
                  </a:cubicBezTo>
                  <a:cubicBezTo>
                    <a:pt x="6273" y="7242"/>
                    <a:pt x="6378" y="7203"/>
                    <a:pt x="6459" y="7127"/>
                  </a:cubicBezTo>
                  <a:lnTo>
                    <a:pt x="6506" y="7070"/>
                  </a:lnTo>
                  <a:cubicBezTo>
                    <a:pt x="6650" y="6936"/>
                    <a:pt x="6669" y="6717"/>
                    <a:pt x="6554" y="6564"/>
                  </a:cubicBezTo>
                  <a:cubicBezTo>
                    <a:pt x="6551" y="6557"/>
                    <a:pt x="6546" y="6549"/>
                    <a:pt x="6540" y="6541"/>
                  </a:cubicBezTo>
                  <a:lnTo>
                    <a:pt x="6540" y="6541"/>
                  </a:lnTo>
                  <a:lnTo>
                    <a:pt x="6592" y="6593"/>
                  </a:lnTo>
                  <a:cubicBezTo>
                    <a:pt x="6673" y="6669"/>
                    <a:pt x="6778" y="6707"/>
                    <a:pt x="6883" y="6707"/>
                  </a:cubicBezTo>
                  <a:cubicBezTo>
                    <a:pt x="6988" y="6707"/>
                    <a:pt x="7093" y="6669"/>
                    <a:pt x="7174" y="6593"/>
                  </a:cubicBezTo>
                  <a:lnTo>
                    <a:pt x="7212" y="6545"/>
                  </a:lnTo>
                  <a:cubicBezTo>
                    <a:pt x="7355" y="6402"/>
                    <a:pt x="7375" y="6173"/>
                    <a:pt x="7260" y="6011"/>
                  </a:cubicBezTo>
                  <a:lnTo>
                    <a:pt x="7260" y="6011"/>
                  </a:lnTo>
                  <a:lnTo>
                    <a:pt x="7327" y="6078"/>
                  </a:lnTo>
                  <a:cubicBezTo>
                    <a:pt x="7408" y="6159"/>
                    <a:pt x="7513" y="6199"/>
                    <a:pt x="7618" y="6199"/>
                  </a:cubicBezTo>
                  <a:cubicBezTo>
                    <a:pt x="7723" y="6199"/>
                    <a:pt x="7828" y="6159"/>
                    <a:pt x="7909" y="6078"/>
                  </a:cubicBezTo>
                  <a:lnTo>
                    <a:pt x="7947" y="6040"/>
                  </a:lnTo>
                  <a:cubicBezTo>
                    <a:pt x="8109" y="5877"/>
                    <a:pt x="8109" y="5620"/>
                    <a:pt x="7947" y="5458"/>
                  </a:cubicBezTo>
                  <a:lnTo>
                    <a:pt x="4808" y="2319"/>
                  </a:lnTo>
                  <a:lnTo>
                    <a:pt x="5953" y="1861"/>
                  </a:lnTo>
                  <a:cubicBezTo>
                    <a:pt x="6201" y="1718"/>
                    <a:pt x="6316" y="1422"/>
                    <a:pt x="6239" y="1146"/>
                  </a:cubicBezTo>
                  <a:cubicBezTo>
                    <a:pt x="6239" y="1146"/>
                    <a:pt x="6085" y="905"/>
                    <a:pt x="5987" y="905"/>
                  </a:cubicBezTo>
                  <a:cubicBezTo>
                    <a:pt x="5982" y="905"/>
                    <a:pt x="5977" y="906"/>
                    <a:pt x="5972" y="907"/>
                  </a:cubicBezTo>
                  <a:cubicBezTo>
                    <a:pt x="5514" y="1050"/>
                    <a:pt x="4417" y="1136"/>
                    <a:pt x="3759" y="1174"/>
                  </a:cubicBezTo>
                  <a:cubicBezTo>
                    <a:pt x="3744" y="1175"/>
                    <a:pt x="3728" y="1175"/>
                    <a:pt x="3713" y="1175"/>
                  </a:cubicBezTo>
                  <a:cubicBezTo>
                    <a:pt x="3453" y="1175"/>
                    <a:pt x="3203" y="1098"/>
                    <a:pt x="3005" y="945"/>
                  </a:cubicBezTo>
                  <a:cubicBezTo>
                    <a:pt x="2958" y="907"/>
                    <a:pt x="2910" y="869"/>
                    <a:pt x="2862" y="821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744339" y="1438100"/>
              <a:ext cx="152397" cy="157974"/>
            </a:xfrm>
            <a:custGeom>
              <a:avLst/>
              <a:gdLst/>
              <a:ahLst/>
              <a:cxnLst/>
              <a:rect l="l" t="t" r="r" b="b"/>
              <a:pathLst>
                <a:path w="5820" h="6033" extrusionOk="0">
                  <a:moveTo>
                    <a:pt x="372" y="1"/>
                  </a:moveTo>
                  <a:lnTo>
                    <a:pt x="0" y="373"/>
                  </a:lnTo>
                  <a:lnTo>
                    <a:pt x="1030" y="1394"/>
                  </a:lnTo>
                  <a:cubicBezTo>
                    <a:pt x="1097" y="1470"/>
                    <a:pt x="1135" y="1565"/>
                    <a:pt x="1145" y="1670"/>
                  </a:cubicBezTo>
                  <a:cubicBezTo>
                    <a:pt x="1164" y="1880"/>
                    <a:pt x="1250" y="2080"/>
                    <a:pt x="1403" y="2233"/>
                  </a:cubicBezTo>
                  <a:lnTo>
                    <a:pt x="5085" y="5925"/>
                  </a:lnTo>
                  <a:cubicBezTo>
                    <a:pt x="5161" y="5997"/>
                    <a:pt x="5261" y="6032"/>
                    <a:pt x="5362" y="6032"/>
                  </a:cubicBezTo>
                  <a:cubicBezTo>
                    <a:pt x="5462" y="6032"/>
                    <a:pt x="5562" y="5997"/>
                    <a:pt x="5638" y="5925"/>
                  </a:cubicBezTo>
                  <a:lnTo>
                    <a:pt x="5715" y="5839"/>
                  </a:lnTo>
                  <a:cubicBezTo>
                    <a:pt x="5762" y="5791"/>
                    <a:pt x="5800" y="5725"/>
                    <a:pt x="5820" y="5658"/>
                  </a:cubicBezTo>
                  <a:lnTo>
                    <a:pt x="5820" y="5658"/>
                  </a:lnTo>
                  <a:cubicBezTo>
                    <a:pt x="5790" y="5664"/>
                    <a:pt x="5761" y="5667"/>
                    <a:pt x="5733" y="5667"/>
                  </a:cubicBezTo>
                  <a:cubicBezTo>
                    <a:pt x="5630" y="5667"/>
                    <a:pt x="5532" y="5628"/>
                    <a:pt x="5457" y="5553"/>
                  </a:cubicBezTo>
                  <a:lnTo>
                    <a:pt x="1775" y="1871"/>
                  </a:lnTo>
                  <a:cubicBezTo>
                    <a:pt x="1622" y="1718"/>
                    <a:pt x="1527" y="1518"/>
                    <a:pt x="1517" y="1298"/>
                  </a:cubicBezTo>
                  <a:cubicBezTo>
                    <a:pt x="1507" y="1193"/>
                    <a:pt x="1469" y="1098"/>
                    <a:pt x="1393" y="103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44339" y="1394633"/>
              <a:ext cx="78450" cy="78215"/>
            </a:xfrm>
            <a:custGeom>
              <a:avLst/>
              <a:gdLst/>
              <a:ahLst/>
              <a:cxnLst/>
              <a:rect l="l" t="t" r="r" b="b"/>
              <a:pathLst>
                <a:path w="2996" h="2987" extrusionOk="0">
                  <a:moveTo>
                    <a:pt x="2032" y="1"/>
                  </a:moveTo>
                  <a:lnTo>
                    <a:pt x="0" y="2033"/>
                  </a:lnTo>
                  <a:lnTo>
                    <a:pt x="954" y="2987"/>
                  </a:lnTo>
                  <a:lnTo>
                    <a:pt x="2996" y="945"/>
                  </a:lnTo>
                  <a:cubicBezTo>
                    <a:pt x="2948" y="907"/>
                    <a:pt x="2910" y="869"/>
                    <a:pt x="2862" y="831"/>
                  </a:cubicBezTo>
                  <a:lnTo>
                    <a:pt x="203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729597" y="1379655"/>
              <a:ext cx="83216" cy="82640"/>
            </a:xfrm>
            <a:custGeom>
              <a:avLst/>
              <a:gdLst/>
              <a:ahLst/>
              <a:cxnLst/>
              <a:rect l="l" t="t" r="r" b="b"/>
              <a:pathLst>
                <a:path w="3178" h="3156" extrusionOk="0">
                  <a:moveTo>
                    <a:pt x="2347" y="0"/>
                  </a:moveTo>
                  <a:lnTo>
                    <a:pt x="0" y="2347"/>
                  </a:lnTo>
                  <a:lnTo>
                    <a:pt x="744" y="3091"/>
                  </a:lnTo>
                  <a:cubicBezTo>
                    <a:pt x="787" y="3134"/>
                    <a:pt x="845" y="3156"/>
                    <a:pt x="902" y="3156"/>
                  </a:cubicBezTo>
                  <a:cubicBezTo>
                    <a:pt x="959" y="3156"/>
                    <a:pt x="1016" y="3134"/>
                    <a:pt x="1059" y="3091"/>
                  </a:cubicBezTo>
                  <a:lnTo>
                    <a:pt x="3091" y="1069"/>
                  </a:lnTo>
                  <a:cubicBezTo>
                    <a:pt x="3177" y="983"/>
                    <a:pt x="3177" y="840"/>
                    <a:pt x="3091" y="745"/>
                  </a:cubicBezTo>
                  <a:lnTo>
                    <a:pt x="2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729335" y="1428359"/>
              <a:ext cx="36764" cy="33936"/>
            </a:xfrm>
            <a:custGeom>
              <a:avLst/>
              <a:gdLst/>
              <a:ahLst/>
              <a:cxnLst/>
              <a:rect l="l" t="t" r="r" b="b"/>
              <a:pathLst>
                <a:path w="1404" h="1296" extrusionOk="0">
                  <a:moveTo>
                    <a:pt x="497" y="1"/>
                  </a:moveTo>
                  <a:lnTo>
                    <a:pt x="1" y="487"/>
                  </a:lnTo>
                  <a:lnTo>
                    <a:pt x="754" y="1231"/>
                  </a:lnTo>
                  <a:cubicBezTo>
                    <a:pt x="797" y="1274"/>
                    <a:pt x="852" y="1296"/>
                    <a:pt x="908" y="1296"/>
                  </a:cubicBezTo>
                  <a:cubicBezTo>
                    <a:pt x="964" y="1296"/>
                    <a:pt x="1022" y="1274"/>
                    <a:pt x="1069" y="1231"/>
                  </a:cubicBezTo>
                  <a:lnTo>
                    <a:pt x="1403" y="907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692623" y="1343494"/>
              <a:ext cx="101205" cy="100079"/>
            </a:xfrm>
            <a:custGeom>
              <a:avLst/>
              <a:gdLst/>
              <a:ahLst/>
              <a:cxnLst/>
              <a:rect l="l" t="t" r="r" b="b"/>
              <a:pathLst>
                <a:path w="3865" h="3822" extrusionOk="0">
                  <a:moveTo>
                    <a:pt x="2514" y="1"/>
                  </a:moveTo>
                  <a:cubicBezTo>
                    <a:pt x="2457" y="1"/>
                    <a:pt x="2400" y="22"/>
                    <a:pt x="2357" y="65"/>
                  </a:cubicBezTo>
                  <a:lnTo>
                    <a:pt x="96" y="2326"/>
                  </a:lnTo>
                  <a:cubicBezTo>
                    <a:pt x="0" y="2421"/>
                    <a:pt x="0" y="2555"/>
                    <a:pt x="96" y="2650"/>
                  </a:cubicBezTo>
                  <a:lnTo>
                    <a:pt x="1202" y="3757"/>
                  </a:lnTo>
                  <a:cubicBezTo>
                    <a:pt x="1245" y="3800"/>
                    <a:pt x="1300" y="3821"/>
                    <a:pt x="1356" y="3821"/>
                  </a:cubicBezTo>
                  <a:cubicBezTo>
                    <a:pt x="1412" y="3821"/>
                    <a:pt x="1470" y="3800"/>
                    <a:pt x="1517" y="3757"/>
                  </a:cubicBezTo>
                  <a:lnTo>
                    <a:pt x="3778" y="1486"/>
                  </a:lnTo>
                  <a:cubicBezTo>
                    <a:pt x="3864" y="1400"/>
                    <a:pt x="3864" y="1257"/>
                    <a:pt x="3778" y="1172"/>
                  </a:cubicBezTo>
                  <a:lnTo>
                    <a:pt x="2672" y="65"/>
                  </a:lnTo>
                  <a:cubicBezTo>
                    <a:pt x="2629" y="22"/>
                    <a:pt x="2571" y="1"/>
                    <a:pt x="2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692623" y="1392905"/>
              <a:ext cx="51480" cy="50668"/>
            </a:xfrm>
            <a:custGeom>
              <a:avLst/>
              <a:gdLst/>
              <a:ahLst/>
              <a:cxnLst/>
              <a:rect l="l" t="t" r="r" b="b"/>
              <a:pathLst>
                <a:path w="1966" h="1935" extrusionOk="0">
                  <a:moveTo>
                    <a:pt x="535" y="0"/>
                  </a:moveTo>
                  <a:lnTo>
                    <a:pt x="86" y="448"/>
                  </a:lnTo>
                  <a:cubicBezTo>
                    <a:pt x="0" y="534"/>
                    <a:pt x="0" y="677"/>
                    <a:pt x="86" y="763"/>
                  </a:cubicBezTo>
                  <a:lnTo>
                    <a:pt x="1193" y="1870"/>
                  </a:lnTo>
                  <a:cubicBezTo>
                    <a:pt x="1236" y="1913"/>
                    <a:pt x="1293" y="1934"/>
                    <a:pt x="1350" y="1934"/>
                  </a:cubicBezTo>
                  <a:cubicBezTo>
                    <a:pt x="1408" y="1934"/>
                    <a:pt x="1465" y="1913"/>
                    <a:pt x="1508" y="1870"/>
                  </a:cubicBezTo>
                  <a:lnTo>
                    <a:pt x="1966" y="142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67225" y="1479577"/>
              <a:ext cx="84211" cy="77403"/>
            </a:xfrm>
            <a:custGeom>
              <a:avLst/>
              <a:gdLst/>
              <a:ahLst/>
              <a:cxnLst/>
              <a:rect l="l" t="t" r="r" b="b"/>
              <a:pathLst>
                <a:path w="3216" h="2956" extrusionOk="0">
                  <a:moveTo>
                    <a:pt x="300" y="0"/>
                  </a:moveTo>
                  <a:cubicBezTo>
                    <a:pt x="137" y="0"/>
                    <a:pt x="0" y="210"/>
                    <a:pt x="153" y="363"/>
                  </a:cubicBezTo>
                  <a:lnTo>
                    <a:pt x="2519" y="2729"/>
                  </a:lnTo>
                  <a:lnTo>
                    <a:pt x="2634" y="2834"/>
                  </a:lnTo>
                  <a:cubicBezTo>
                    <a:pt x="2715" y="2915"/>
                    <a:pt x="2820" y="2955"/>
                    <a:pt x="2925" y="2955"/>
                  </a:cubicBezTo>
                  <a:cubicBezTo>
                    <a:pt x="3030" y="2955"/>
                    <a:pt x="3135" y="2915"/>
                    <a:pt x="3216" y="2834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845230" y="1490077"/>
              <a:ext cx="86987" cy="80205"/>
            </a:xfrm>
            <a:custGeom>
              <a:avLst/>
              <a:gdLst/>
              <a:ahLst/>
              <a:cxnLst/>
              <a:rect l="l" t="t" r="r" b="b"/>
              <a:pathLst>
                <a:path w="3322" h="3063" extrusionOk="0">
                  <a:moveTo>
                    <a:pt x="300" y="0"/>
                  </a:moveTo>
                  <a:cubicBezTo>
                    <a:pt x="138" y="0"/>
                    <a:pt x="1" y="209"/>
                    <a:pt x="154" y="363"/>
                  </a:cubicBezTo>
                  <a:lnTo>
                    <a:pt x="2653" y="2862"/>
                  </a:lnTo>
                  <a:lnTo>
                    <a:pt x="2739" y="2948"/>
                  </a:lnTo>
                  <a:cubicBezTo>
                    <a:pt x="2820" y="3024"/>
                    <a:pt x="2925" y="3062"/>
                    <a:pt x="3030" y="3062"/>
                  </a:cubicBezTo>
                  <a:cubicBezTo>
                    <a:pt x="3135" y="3062"/>
                    <a:pt x="3240" y="3024"/>
                    <a:pt x="3321" y="2948"/>
                  </a:cubicBezTo>
                  <a:lnTo>
                    <a:pt x="450" y="67"/>
                  </a:lnTo>
                  <a:cubicBezTo>
                    <a:pt x="403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34494" y="1512308"/>
              <a:ext cx="78974" cy="72140"/>
            </a:xfrm>
            <a:custGeom>
              <a:avLst/>
              <a:gdLst/>
              <a:ahLst/>
              <a:cxnLst/>
              <a:rect l="l" t="t" r="r" b="b"/>
              <a:pathLst>
                <a:path w="3016" h="2755" extrusionOk="0">
                  <a:moveTo>
                    <a:pt x="300" y="0"/>
                  </a:moveTo>
                  <a:cubicBezTo>
                    <a:pt x="138" y="0"/>
                    <a:pt x="0" y="209"/>
                    <a:pt x="154" y="363"/>
                  </a:cubicBezTo>
                  <a:lnTo>
                    <a:pt x="2272" y="2461"/>
                  </a:lnTo>
                  <a:lnTo>
                    <a:pt x="2443" y="2633"/>
                  </a:lnTo>
                  <a:cubicBezTo>
                    <a:pt x="2520" y="2714"/>
                    <a:pt x="2622" y="2755"/>
                    <a:pt x="2725" y="2755"/>
                  </a:cubicBezTo>
                  <a:cubicBezTo>
                    <a:pt x="2827" y="2755"/>
                    <a:pt x="2930" y="2714"/>
                    <a:pt x="3006" y="2633"/>
                  </a:cubicBezTo>
                  <a:lnTo>
                    <a:pt x="3016" y="2633"/>
                  </a:ln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62983" y="1248442"/>
              <a:ext cx="97199" cy="94764"/>
            </a:xfrm>
            <a:custGeom>
              <a:avLst/>
              <a:gdLst/>
              <a:ahLst/>
              <a:cxnLst/>
              <a:rect l="l" t="t" r="r" b="b"/>
              <a:pathLst>
                <a:path w="3712" h="3619" extrusionOk="0">
                  <a:moveTo>
                    <a:pt x="1842" y="0"/>
                  </a:moveTo>
                  <a:cubicBezTo>
                    <a:pt x="1375" y="0"/>
                    <a:pt x="910" y="195"/>
                    <a:pt x="583" y="575"/>
                  </a:cubicBezTo>
                  <a:cubicBezTo>
                    <a:pt x="544" y="614"/>
                    <a:pt x="506" y="661"/>
                    <a:pt x="478" y="699"/>
                  </a:cubicBezTo>
                  <a:cubicBezTo>
                    <a:pt x="29" y="1272"/>
                    <a:pt x="1" y="2054"/>
                    <a:pt x="411" y="2655"/>
                  </a:cubicBezTo>
                  <a:cubicBezTo>
                    <a:pt x="420" y="2684"/>
                    <a:pt x="449" y="2712"/>
                    <a:pt x="478" y="2750"/>
                  </a:cubicBezTo>
                  <a:cubicBezTo>
                    <a:pt x="506" y="2789"/>
                    <a:pt x="535" y="2827"/>
                    <a:pt x="564" y="2855"/>
                  </a:cubicBezTo>
                  <a:cubicBezTo>
                    <a:pt x="885" y="3205"/>
                    <a:pt x="1334" y="3400"/>
                    <a:pt x="1796" y="3400"/>
                  </a:cubicBezTo>
                  <a:cubicBezTo>
                    <a:pt x="1951" y="3400"/>
                    <a:pt x="2108" y="3378"/>
                    <a:pt x="2262" y="3332"/>
                  </a:cubicBezTo>
                  <a:lnTo>
                    <a:pt x="2815" y="3599"/>
                  </a:lnTo>
                  <a:cubicBezTo>
                    <a:pt x="2845" y="3613"/>
                    <a:pt x="2876" y="3619"/>
                    <a:pt x="2907" y="3619"/>
                  </a:cubicBezTo>
                  <a:cubicBezTo>
                    <a:pt x="3029" y="3619"/>
                    <a:pt x="3139" y="3520"/>
                    <a:pt x="3139" y="3390"/>
                  </a:cubicBezTo>
                  <a:lnTo>
                    <a:pt x="3111" y="2770"/>
                  </a:lnTo>
                  <a:cubicBezTo>
                    <a:pt x="3712" y="2073"/>
                    <a:pt x="3635" y="1014"/>
                    <a:pt x="2939" y="413"/>
                  </a:cubicBezTo>
                  <a:cubicBezTo>
                    <a:pt x="2622" y="136"/>
                    <a:pt x="2231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778798" y="1250223"/>
              <a:ext cx="112334" cy="92983"/>
            </a:xfrm>
            <a:custGeom>
              <a:avLst/>
              <a:gdLst/>
              <a:ahLst/>
              <a:cxnLst/>
              <a:rect l="l" t="t" r="r" b="b"/>
              <a:pathLst>
                <a:path w="4290" h="3551" extrusionOk="0">
                  <a:moveTo>
                    <a:pt x="2165" y="0"/>
                  </a:moveTo>
                  <a:cubicBezTo>
                    <a:pt x="2140" y="0"/>
                    <a:pt x="2115" y="1"/>
                    <a:pt x="2090" y="2"/>
                  </a:cubicBezTo>
                  <a:cubicBezTo>
                    <a:pt x="735" y="49"/>
                    <a:pt x="1" y="1633"/>
                    <a:pt x="850" y="2702"/>
                  </a:cubicBezTo>
                  <a:lnTo>
                    <a:pt x="821" y="3322"/>
                  </a:lnTo>
                  <a:cubicBezTo>
                    <a:pt x="813" y="3452"/>
                    <a:pt x="922" y="3551"/>
                    <a:pt x="1044" y="3551"/>
                  </a:cubicBezTo>
                  <a:cubicBezTo>
                    <a:pt x="1075" y="3551"/>
                    <a:pt x="1106" y="3545"/>
                    <a:pt x="1136" y="3531"/>
                  </a:cubicBezTo>
                  <a:lnTo>
                    <a:pt x="1699" y="3264"/>
                  </a:lnTo>
                  <a:cubicBezTo>
                    <a:pt x="1853" y="3309"/>
                    <a:pt x="2009" y="3330"/>
                    <a:pt x="2164" y="3330"/>
                  </a:cubicBezTo>
                  <a:cubicBezTo>
                    <a:pt x="2711" y="3330"/>
                    <a:pt x="3237" y="3063"/>
                    <a:pt x="3550" y="2587"/>
                  </a:cubicBezTo>
                  <a:cubicBezTo>
                    <a:pt x="4289" y="1473"/>
                    <a:pt x="3485" y="0"/>
                    <a:pt x="2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814279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29754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1" y="1"/>
                  </a:moveTo>
                  <a:cubicBezTo>
                    <a:pt x="106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1" y="454"/>
                  </a:cubicBezTo>
                  <a:cubicBezTo>
                    <a:pt x="325" y="454"/>
                    <a:pt x="421" y="359"/>
                    <a:pt x="421" y="244"/>
                  </a:cubicBezTo>
                  <a:lnTo>
                    <a:pt x="421" y="215"/>
                  </a:lnTo>
                  <a:cubicBezTo>
                    <a:pt x="421" y="72"/>
                    <a:pt x="316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45387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890477" y="1289841"/>
              <a:ext cx="10998" cy="11888"/>
            </a:xfrm>
            <a:custGeom>
              <a:avLst/>
              <a:gdLst/>
              <a:ahLst/>
              <a:cxnLst/>
              <a:rect l="l" t="t" r="r" b="b"/>
              <a:pathLst>
                <a:path w="420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86" y="454"/>
                    <a:pt x="210" y="454"/>
                  </a:cubicBezTo>
                  <a:cubicBezTo>
                    <a:pt x="324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905953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921323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07.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역할 분담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09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iana" panose="020B0600000101010101" charset="0"/>
                <a:ea typeface="맑은 고딕" panose="020B0503020000020004" pitchFamily="50" charset="-127"/>
              </a:rPr>
              <a:t>Table of contents</a:t>
            </a:r>
            <a:endParaRPr dirty="0"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title" idx="2"/>
          </p:nvPr>
        </p:nvSpPr>
        <p:spPr>
          <a:xfrm>
            <a:off x="210619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title" idx="3"/>
          </p:nvPr>
        </p:nvSpPr>
        <p:spPr>
          <a:xfrm>
            <a:off x="143573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title" idx="4"/>
          </p:nvPr>
        </p:nvSpPr>
        <p:spPr>
          <a:xfrm>
            <a:off x="1471760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title" idx="6"/>
          </p:nvPr>
        </p:nvSpPr>
        <p:spPr>
          <a:xfrm>
            <a:off x="269441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 idx="7"/>
          </p:nvPr>
        </p:nvSpPr>
        <p:spPr>
          <a:xfrm>
            <a:off x="2730435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8" name="Google Shape;408;p28"/>
          <p:cNvSpPr txBox="1">
            <a:spLocks noGrp="1"/>
          </p:cNvSpPr>
          <p:nvPr>
            <p:ph type="title" idx="9"/>
          </p:nvPr>
        </p:nvSpPr>
        <p:spPr>
          <a:xfrm>
            <a:off x="3950638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중점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 idx="13"/>
          </p:nvPr>
        </p:nvSpPr>
        <p:spPr>
          <a:xfrm>
            <a:off x="3986648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15"/>
          </p:nvPr>
        </p:nvSpPr>
        <p:spPr>
          <a:xfrm>
            <a:off x="174592" y="2649004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408;p28">
            <a:extLst>
              <a:ext uri="{FF2B5EF4-FFF2-40B4-BE49-F238E27FC236}">
                <a16:creationId xmlns:a16="http://schemas.microsoft.com/office/drawing/2014/main" id="{5E700D0D-BC02-13D3-F753-601082EB1A6D}"/>
              </a:ext>
            </a:extLst>
          </p:cNvPr>
          <p:cNvSpPr txBox="1">
            <a:spLocks/>
          </p:cNvSpPr>
          <p:nvPr/>
        </p:nvSpPr>
        <p:spPr>
          <a:xfrm>
            <a:off x="5204401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</a:p>
        </p:txBody>
      </p:sp>
      <p:sp>
        <p:nvSpPr>
          <p:cNvPr id="7" name="Google Shape;409;p28">
            <a:extLst>
              <a:ext uri="{FF2B5EF4-FFF2-40B4-BE49-F238E27FC236}">
                <a16:creationId xmlns:a16="http://schemas.microsoft.com/office/drawing/2014/main" id="{7FD9A8F5-8FF6-2AA7-4162-83D8684F66C6}"/>
              </a:ext>
            </a:extLst>
          </p:cNvPr>
          <p:cNvSpPr txBox="1">
            <a:spLocks/>
          </p:cNvSpPr>
          <p:nvPr/>
        </p:nvSpPr>
        <p:spPr>
          <a:xfrm>
            <a:off x="5240411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408;p28">
            <a:extLst>
              <a:ext uri="{FF2B5EF4-FFF2-40B4-BE49-F238E27FC236}">
                <a16:creationId xmlns:a16="http://schemas.microsoft.com/office/drawing/2014/main" id="{271FA529-413D-4BED-278F-456F442B8C30}"/>
              </a:ext>
            </a:extLst>
          </p:cNvPr>
          <p:cNvSpPr txBox="1">
            <a:spLocks/>
          </p:cNvSpPr>
          <p:nvPr/>
        </p:nvSpPr>
        <p:spPr>
          <a:xfrm>
            <a:off x="6455714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10" name="Google Shape;409;p28">
            <a:extLst>
              <a:ext uri="{FF2B5EF4-FFF2-40B4-BE49-F238E27FC236}">
                <a16:creationId xmlns:a16="http://schemas.microsoft.com/office/drawing/2014/main" id="{49BD9A56-AAB1-0118-8EC4-C17F80B857A9}"/>
              </a:ext>
            </a:extLst>
          </p:cNvPr>
          <p:cNvSpPr txBox="1">
            <a:spLocks/>
          </p:cNvSpPr>
          <p:nvPr/>
        </p:nvSpPr>
        <p:spPr>
          <a:xfrm>
            <a:off x="6491724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408;p28">
            <a:extLst>
              <a:ext uri="{FF2B5EF4-FFF2-40B4-BE49-F238E27FC236}">
                <a16:creationId xmlns:a16="http://schemas.microsoft.com/office/drawing/2014/main" id="{714DCCB9-EF42-36A0-015F-18BA677CF2BC}"/>
              </a:ext>
            </a:extLst>
          </p:cNvPr>
          <p:cNvSpPr txBox="1">
            <a:spLocks/>
          </p:cNvSpPr>
          <p:nvPr/>
        </p:nvSpPr>
        <p:spPr>
          <a:xfrm>
            <a:off x="7706413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14" name="Google Shape;409;p28">
            <a:extLst>
              <a:ext uri="{FF2B5EF4-FFF2-40B4-BE49-F238E27FC236}">
                <a16:creationId xmlns:a16="http://schemas.microsoft.com/office/drawing/2014/main" id="{FB155789-51FA-F014-84D5-83540D70C661}"/>
              </a:ext>
            </a:extLst>
          </p:cNvPr>
          <p:cNvSpPr txBox="1">
            <a:spLocks/>
          </p:cNvSpPr>
          <p:nvPr/>
        </p:nvSpPr>
        <p:spPr>
          <a:xfrm>
            <a:off x="7742423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937275"/>
            <a:ext cx="585893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Unreal 5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게임제작을 위한 능력향상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 제작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Git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유동적인 프로젝트 관리 능력 배양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Blender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모델링 제작 능력 향상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연구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목적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20555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 2022</a:t>
            </a:r>
            <a:endParaRPr dirty="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ubTitle" idx="1"/>
          </p:nvPr>
        </p:nvSpPr>
        <p:spPr>
          <a:xfrm>
            <a:off x="520555" y="3400284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언리얼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내부 코드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title" idx="2"/>
          </p:nvPr>
        </p:nvSpPr>
        <p:spPr>
          <a:xfrm>
            <a:off x="2189139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UNREAL 5</a:t>
            </a:r>
            <a:endParaRPr dirty="0"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3"/>
          </p:nvPr>
        </p:nvSpPr>
        <p:spPr>
          <a:xfrm>
            <a:off x="2189139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title" idx="4"/>
          </p:nvPr>
        </p:nvSpPr>
        <p:spPr>
          <a:xfrm>
            <a:off x="3856850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Blenbder</a:t>
            </a:r>
            <a:endParaRPr dirty="0"/>
          </a:p>
        </p:txBody>
      </p:sp>
      <p:sp>
        <p:nvSpPr>
          <p:cNvPr id="437" name="Google Shape;437;p31"/>
          <p:cNvSpPr txBox="1">
            <a:spLocks noGrp="1"/>
          </p:cNvSpPr>
          <p:nvPr>
            <p:ph type="subTitle" idx="5"/>
          </p:nvPr>
        </p:nvSpPr>
        <p:spPr>
          <a:xfrm>
            <a:off x="3856850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스컬팅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페인팅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775825" y="508694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02.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환경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Google Shape;434;p31">
            <a:extLst>
              <a:ext uri="{FF2B5EF4-FFF2-40B4-BE49-F238E27FC236}">
                <a16:creationId xmlns:a16="http://schemas.microsoft.com/office/drawing/2014/main" id="{20604864-DBD6-0994-ACEE-E21304BB54E1}"/>
              </a:ext>
            </a:extLst>
          </p:cNvPr>
          <p:cNvSpPr txBox="1">
            <a:spLocks/>
          </p:cNvSpPr>
          <p:nvPr/>
        </p:nvSpPr>
        <p:spPr>
          <a:xfrm>
            <a:off x="5467360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3d max</a:t>
            </a:r>
          </a:p>
        </p:txBody>
      </p:sp>
      <p:sp>
        <p:nvSpPr>
          <p:cNvPr id="3" name="Google Shape;435;p31">
            <a:extLst>
              <a:ext uri="{FF2B5EF4-FFF2-40B4-BE49-F238E27FC236}">
                <a16:creationId xmlns:a16="http://schemas.microsoft.com/office/drawing/2014/main" id="{B3EF1613-0502-765F-EADE-6B39FFD49C52}"/>
              </a:ext>
            </a:extLst>
          </p:cNvPr>
          <p:cNvSpPr txBox="1">
            <a:spLocks/>
          </p:cNvSpPr>
          <p:nvPr/>
        </p:nvSpPr>
        <p:spPr>
          <a:xfrm>
            <a:off x="5467360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436;p31">
            <a:extLst>
              <a:ext uri="{FF2B5EF4-FFF2-40B4-BE49-F238E27FC236}">
                <a16:creationId xmlns:a16="http://schemas.microsoft.com/office/drawing/2014/main" id="{982043D1-E02C-4ABC-C4AD-699F397481E4}"/>
              </a:ext>
            </a:extLst>
          </p:cNvPr>
          <p:cNvSpPr txBox="1">
            <a:spLocks/>
          </p:cNvSpPr>
          <p:nvPr/>
        </p:nvSpPr>
        <p:spPr>
          <a:xfrm>
            <a:off x="7135071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Photoshop</a:t>
            </a:r>
          </a:p>
        </p:txBody>
      </p:sp>
      <p:sp>
        <p:nvSpPr>
          <p:cNvPr id="5" name="Google Shape;437;p31">
            <a:extLst>
              <a:ext uri="{FF2B5EF4-FFF2-40B4-BE49-F238E27FC236}">
                <a16:creationId xmlns:a16="http://schemas.microsoft.com/office/drawing/2014/main" id="{0D9955A9-13FA-22EC-615D-BEB57E0D4717}"/>
              </a:ext>
            </a:extLst>
          </p:cNvPr>
          <p:cNvSpPr txBox="1">
            <a:spLocks/>
          </p:cNvSpPr>
          <p:nvPr/>
        </p:nvSpPr>
        <p:spPr>
          <a:xfrm>
            <a:off x="7135071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텍스쳐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편집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D03E6-653A-41B1-D0D5-FFEF8F4C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8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F1F19B-EBBC-9647-ADAF-3A3C659C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03" y="1666794"/>
            <a:ext cx="939038" cy="10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EBEDC6-49A2-7165-A72A-421DF638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32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209DD3-666D-A5DA-7C02-896DB758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27" y="1633118"/>
            <a:ext cx="915555" cy="9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0949C3-FEBC-8CD3-41CF-0929A934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63" y="1687289"/>
            <a:ext cx="827891" cy="8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DB0A2-E7A0-1BF6-9D73-4702CA6C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1252245"/>
            <a:ext cx="5702125" cy="32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5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한정된 자원으로  사막에서 건설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경영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전략을 수립하며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살아 남아야 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플레이어와의 협력을 통해 자원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시민을 거래 혹은 요청을 할 수 있고  약탈이나 전쟁도 할 수 있다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 밤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초로 구성되어 있으며 밤과 낮에 따라서 이벤트나 가능한 행동들이 달라진다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게임은 시간이 지날 수록 극한의 상황이 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플레이어의 마을이 모두 살아남지 못했더라도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자신의 마을만 살아남았다면 승리한다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6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157039" y="2458906"/>
            <a:ext cx="3154200" cy="1408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5226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522689" y="3148026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석유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811889" y="2458906"/>
            <a:ext cx="3154200" cy="1408599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1775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177589" y="3148019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07E4B-20C8-1328-748D-B66F1EB4234A}"/>
              </a:ext>
            </a:extLst>
          </p:cNvPr>
          <p:cNvSpPr txBox="1"/>
          <p:nvPr/>
        </p:nvSpPr>
        <p:spPr>
          <a:xfrm>
            <a:off x="2624446" y="1543803"/>
            <a:ext cx="402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자원은 마을 주변에 배치되어 있으며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시민을 배치해 자원을 얻을 수 있다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042983" y="2323605"/>
            <a:ext cx="3184434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희망은 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높을 때 서서히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반대로 비도덕적인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낮을 때 서서히 떨어진다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희망이 높으면 작업자들의 일 효율이 높아진다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4758778" y="2326574"/>
            <a:ext cx="3085331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불만은 생활 환경이 좋거나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들어 주었을 때 낮아지고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무시하거나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생활환경이 좋지 못하면 불만이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불만이 높으면 시민들의 요구사항이 늘어나고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 </a:t>
            </a:r>
            <a:r>
              <a:rPr lang="ko-KR" altLang="en-US" sz="12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이벤트가 랜덤으로 발생합니다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1F80C-95E9-000C-9762-AB22F986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5" y="1152400"/>
            <a:ext cx="5183641" cy="38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CC9B82-3B66-6DBB-290E-3CBAD38DDF57}"/>
              </a:ext>
            </a:extLst>
          </p:cNvPr>
          <p:cNvSpPr txBox="1"/>
          <p:nvPr/>
        </p:nvSpPr>
        <p:spPr>
          <a:xfrm>
            <a:off x="377371" y="1436914"/>
            <a:ext cx="3135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정책을 정하게 되면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기본적으로 정책은 한번 결정할 때마다 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일의 쿨 타임을 가진다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6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한번 선택한 정책은 되돌릴 수 없으며 두개의 정책이 붙어있는 경우에는 한 정책만 선택이 가능하다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2922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782</Words>
  <Application>Microsoft Office PowerPoint</Application>
  <PresentationFormat>화면 슬라이드 쇼(16:9)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Bahiana</vt:lpstr>
      <vt:lpstr>Bebas Neue</vt:lpstr>
      <vt:lpstr>Malgun Gothic</vt:lpstr>
      <vt:lpstr>Malgun Gothic</vt:lpstr>
      <vt:lpstr>Arial</vt:lpstr>
      <vt:lpstr>Barlow Medium</vt:lpstr>
      <vt:lpstr>Barlow</vt:lpstr>
      <vt:lpstr>Spaghetti Western Style for Business by Slidesgo</vt:lpstr>
      <vt:lpstr>SURVIL</vt:lpstr>
      <vt:lpstr>Table of contents</vt:lpstr>
      <vt:lpstr>01. 연구 목적</vt:lpstr>
      <vt:lpstr>VS 2022</vt:lpstr>
      <vt:lpstr>03. 게임 설명 - UI</vt:lpstr>
      <vt:lpstr>03. 게임 설명 - 개요</vt:lpstr>
      <vt:lpstr>03. 게임 설명 – 자원, 시민</vt:lpstr>
      <vt:lpstr>03. 게임 설명 – 희망, 불만</vt:lpstr>
      <vt:lpstr>03. 게임 설명 - 정책</vt:lpstr>
      <vt:lpstr>03. 게임 설명 -이벤트</vt:lpstr>
      <vt:lpstr>04. 중점 연구 - 온도</vt:lpstr>
      <vt:lpstr>04. 중점 연구 – 온도</vt:lpstr>
      <vt:lpstr>04. 중점 연구 – 열화상 카메라</vt:lpstr>
      <vt:lpstr>04. 중점 연구 – 열화상 카메라</vt:lpstr>
      <vt:lpstr>04. 중점 연구 – 지형 변화</vt:lpstr>
      <vt:lpstr>04. 중점 연구 – 지형 변화</vt:lpstr>
      <vt:lpstr>05. 타 게임과의 차별성</vt:lpstr>
      <vt:lpstr>06. 개발 일정</vt:lpstr>
      <vt:lpstr>윤우영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Western style for business</dc:title>
  <cp:lastModifiedBy>윤우영(2019180049)</cp:lastModifiedBy>
  <cp:revision>18</cp:revision>
  <dcterms:modified xsi:type="dcterms:W3CDTF">2022-12-19T04:32:23Z</dcterms:modified>
</cp:coreProperties>
</file>