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43"/>
  </p:normalViewPr>
  <p:slideViewPr>
    <p:cSldViewPr snapToGrid="0" snapToObjects="1">
      <p:cViewPr>
        <p:scale>
          <a:sx n="110" d="100"/>
          <a:sy n="110" d="100"/>
        </p:scale>
        <p:origin x="48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6E75-882F-0448-B5D0-FFA97146B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34162-A9D7-3640-B8E3-AE29E54A8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AD3BD-968D-F64C-9C94-9C878C4B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20DF-D539-B34D-9739-B8E6E631DA3D}" type="datetimeFigureOut">
              <a:rPr lang="en-VN" smtClean="0"/>
              <a:t>1/2/21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338F9-EF94-754F-99C3-6249D1CB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F9136-072B-494F-A135-A9A51D38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422B-D598-F448-826F-5C95FD4F66A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7588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B388-79C4-1F43-9765-EB6E2A49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A8B99-1203-C94E-8290-2C5E8F7A3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5ADD7-1C4A-1D45-A262-5D23577A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20DF-D539-B34D-9739-B8E6E631DA3D}" type="datetimeFigureOut">
              <a:rPr lang="en-VN" smtClean="0"/>
              <a:t>1/2/21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11624-B8B3-0C4C-989B-3EDB785D1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BE5AA-0296-4B48-9E9B-4113B83C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422B-D598-F448-826F-5C95FD4F66A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3450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9E2F18-448E-EC40-B8ED-865E04BE6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F0FC7-2B5C-E941-9FA5-C6D92DD42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880A6-0DD6-ED48-9F30-960D3963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20DF-D539-B34D-9739-B8E6E631DA3D}" type="datetimeFigureOut">
              <a:rPr lang="en-VN" smtClean="0"/>
              <a:t>1/2/21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BE03E-8E36-8048-9452-2137DB2A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328F-0189-234C-86A3-3E305424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422B-D598-F448-826F-5C95FD4F66A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85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30DA-45E5-4F48-824E-D5911115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8CF2B-1008-3C40-B8D8-7131C6AB4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01439-5460-2446-969C-84D1F48A1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20DF-D539-B34D-9739-B8E6E631DA3D}" type="datetimeFigureOut">
              <a:rPr lang="en-VN" smtClean="0"/>
              <a:t>1/2/21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DFB82-0AFC-9F4D-A534-0FAF1063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C2525-32BC-2B42-A5B8-420CD667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422B-D598-F448-826F-5C95FD4F66A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360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47E62-F63B-7F4E-B90C-88C2B7CFD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BDD8E-3642-C741-A317-EA512A58D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B94B3-7803-B843-A611-394B6496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20DF-D539-B34D-9739-B8E6E631DA3D}" type="datetimeFigureOut">
              <a:rPr lang="en-VN" smtClean="0"/>
              <a:t>1/2/21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B6734-C564-4A43-A061-6DA30E58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CCB5D-8767-CC44-BFB1-BEE0D1ED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422B-D598-F448-826F-5C95FD4F66A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4342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75BC-29C1-C646-8212-BBC73EA5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5A3B6-F539-6246-8A90-DF5D8D787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87E25-84F4-4348-BC62-D44AA3607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BC39E-AE39-D549-8ECE-9A8600DC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20DF-D539-B34D-9739-B8E6E631DA3D}" type="datetimeFigureOut">
              <a:rPr lang="en-VN" smtClean="0"/>
              <a:t>1/2/21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26701-B0F0-8B4D-A199-717BBEE8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9B530-E046-894A-84AE-69950A0A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422B-D598-F448-826F-5C95FD4F66A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476087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AD9E-D905-F943-8A25-379640BC2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134E0-5476-3041-82A1-329EE0111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1FF59-1BE9-814F-BD0B-5D988CE0B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A7FEE-B5D5-AB40-9065-BC9F544E7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905E8A-AC54-684B-AD0F-9473A13C1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353B53-3859-364C-86A5-C2D4E517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20DF-D539-B34D-9739-B8E6E631DA3D}" type="datetimeFigureOut">
              <a:rPr lang="en-VN" smtClean="0"/>
              <a:t>1/2/21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4F6BB2-CDA5-0D44-ABBF-1331676E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314E85-9E78-8C46-B463-D27118DCC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422B-D598-F448-826F-5C95FD4F66A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49244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F9A0A-43D2-1641-B719-1438C8C4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7CBEFC-31C8-4747-B1A2-1172BD87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20DF-D539-B34D-9739-B8E6E631DA3D}" type="datetimeFigureOut">
              <a:rPr lang="en-VN" smtClean="0"/>
              <a:t>1/2/21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1F7AA-0A1F-2E4D-8170-AA04F908F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6E6CB-1CF3-B34D-921A-7BD6CD96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422B-D598-F448-826F-5C95FD4F66A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4541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F20DF0-D22C-1E4D-B467-1D54BF8F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20DF-D539-B34D-9739-B8E6E631DA3D}" type="datetimeFigureOut">
              <a:rPr lang="en-VN" smtClean="0"/>
              <a:t>1/2/21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B2D98-4965-A247-A22E-98CB1E7F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847E0-5736-5B43-82E1-5E0DFE1C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422B-D598-F448-826F-5C95FD4F66A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7065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91D3E-0A48-E542-950E-5CB6D2E42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A274-ADC5-8B43-9974-90EE99527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FBAC7-346F-2E45-BEA3-02D41AA31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C77FF-4A6C-3849-8D79-28429D80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20DF-D539-B34D-9739-B8E6E631DA3D}" type="datetimeFigureOut">
              <a:rPr lang="en-VN" smtClean="0"/>
              <a:t>1/2/21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279D3-DED3-DC43-A1DF-BE4B672C0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F46BC-224C-A349-853F-A4DAF6D4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422B-D598-F448-826F-5C95FD4F66A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941295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A6BA-1332-034D-9B3E-43420CE4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EF6061-E543-6F43-867C-B3901420D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0CB7E-5EEF-134B-8C07-C775F0EA1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4CC07-53B3-C14E-8F4B-62FDD3CCC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20DF-D539-B34D-9739-B8E6E631DA3D}" type="datetimeFigureOut">
              <a:rPr lang="en-VN" smtClean="0"/>
              <a:t>1/2/21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013A7-99DE-1A47-8AA9-533CA1F9E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C56A2-85C0-0F4A-9139-B69CEB88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422B-D598-F448-826F-5C95FD4F66A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8670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3E0B57-7E73-6847-8ED9-CC78BE847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10484-71CE-5145-AE3F-EB0B5D3D8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33755-781F-CB44-8B53-27DC466A95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020DF-D539-B34D-9739-B8E6E631DA3D}" type="datetimeFigureOut">
              <a:rPr lang="en-VN" smtClean="0"/>
              <a:t>1/2/21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8FE5B-4C94-B74F-BD05-644D4B756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70866-770F-D740-8D5C-69A1135A4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6422B-D598-F448-826F-5C95FD4F66A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3492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FDD10-7B1A-0245-B57B-F4E93B66E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76129-CBDD-AF48-A089-2B0B807CB8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25066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eft-Up Arrow 18">
            <a:extLst>
              <a:ext uri="{FF2B5EF4-FFF2-40B4-BE49-F238E27FC236}">
                <a16:creationId xmlns:a16="http://schemas.microsoft.com/office/drawing/2014/main" id="{3151ADD8-5F96-6143-92A5-38C84B9FC8C0}"/>
              </a:ext>
            </a:extLst>
          </p:cNvPr>
          <p:cNvSpPr/>
          <p:nvPr/>
        </p:nvSpPr>
        <p:spPr>
          <a:xfrm rot="10800000" flipH="1">
            <a:off x="2552555" y="1428516"/>
            <a:ext cx="2757153" cy="1529958"/>
          </a:xfrm>
          <a:prstGeom prst="lef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" name="Bent-Up Arrow 12">
            <a:extLst>
              <a:ext uri="{FF2B5EF4-FFF2-40B4-BE49-F238E27FC236}">
                <a16:creationId xmlns:a16="http://schemas.microsoft.com/office/drawing/2014/main" id="{BD3C5C11-35CF-514C-8C33-A5D7C7B52952}"/>
              </a:ext>
            </a:extLst>
          </p:cNvPr>
          <p:cNvSpPr/>
          <p:nvPr/>
        </p:nvSpPr>
        <p:spPr>
          <a:xfrm flipH="1">
            <a:off x="4501516" y="4142542"/>
            <a:ext cx="4337683" cy="1645204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12" name="Bent-Up Arrow 11">
            <a:extLst>
              <a:ext uri="{FF2B5EF4-FFF2-40B4-BE49-F238E27FC236}">
                <a16:creationId xmlns:a16="http://schemas.microsoft.com/office/drawing/2014/main" id="{EF7CD7B0-2B41-2B40-9EA1-BA0D670BC7FB}"/>
              </a:ext>
            </a:extLst>
          </p:cNvPr>
          <p:cNvSpPr/>
          <p:nvPr/>
        </p:nvSpPr>
        <p:spPr>
          <a:xfrm rot="10800000" flipH="1">
            <a:off x="5691139" y="3558888"/>
            <a:ext cx="4281238" cy="1332823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5F88CAEB-38C3-F54B-B812-37017FD95B58}"/>
              </a:ext>
            </a:extLst>
          </p:cNvPr>
          <p:cNvSpPr/>
          <p:nvPr/>
        </p:nvSpPr>
        <p:spPr>
          <a:xfrm>
            <a:off x="4201721" y="1237292"/>
            <a:ext cx="1404257" cy="936172"/>
          </a:xfrm>
          <a:prstGeom prst="round2Diag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USART &amp; DMA</a:t>
            </a:r>
          </a:p>
        </p:txBody>
      </p:sp>
      <p:sp>
        <p:nvSpPr>
          <p:cNvPr id="5" name="Snip Same Side Corner Rectangle 4">
            <a:extLst>
              <a:ext uri="{FF2B5EF4-FFF2-40B4-BE49-F238E27FC236}">
                <a16:creationId xmlns:a16="http://schemas.microsoft.com/office/drawing/2014/main" id="{FDBE7EED-75FE-6C4B-9A2C-7CA4039E4296}"/>
              </a:ext>
            </a:extLst>
          </p:cNvPr>
          <p:cNvSpPr/>
          <p:nvPr/>
        </p:nvSpPr>
        <p:spPr>
          <a:xfrm>
            <a:off x="1005607" y="1112108"/>
            <a:ext cx="1502228" cy="1061356"/>
          </a:xfrm>
          <a:prstGeom prst="snip2SameRect">
            <a:avLst>
              <a:gd name="adj1" fmla="val 38015"/>
              <a:gd name="adj2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nip Same Side Corner Rectangle 5">
            <a:extLst>
              <a:ext uri="{FF2B5EF4-FFF2-40B4-BE49-F238E27FC236}">
                <a16:creationId xmlns:a16="http://schemas.microsoft.com/office/drawing/2014/main" id="{FEE21EF3-5EA4-E245-A0BA-BF6D34E65FC8}"/>
              </a:ext>
            </a:extLst>
          </p:cNvPr>
          <p:cNvSpPr/>
          <p:nvPr/>
        </p:nvSpPr>
        <p:spPr>
          <a:xfrm>
            <a:off x="4152735" y="3019830"/>
            <a:ext cx="1502228" cy="1061356"/>
          </a:xfrm>
          <a:prstGeom prst="snip2SameRect">
            <a:avLst>
              <a:gd name="adj1" fmla="val 38015"/>
              <a:gd name="adj2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MCU</a:t>
            </a:r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nip Same Side Corner Rectangle 6">
            <a:extLst>
              <a:ext uri="{FF2B5EF4-FFF2-40B4-BE49-F238E27FC236}">
                <a16:creationId xmlns:a16="http://schemas.microsoft.com/office/drawing/2014/main" id="{F5A5890D-1078-C54A-B1FD-4E9DA1676570}"/>
              </a:ext>
            </a:extLst>
          </p:cNvPr>
          <p:cNvSpPr/>
          <p:nvPr/>
        </p:nvSpPr>
        <p:spPr>
          <a:xfrm>
            <a:off x="8881994" y="4928209"/>
            <a:ext cx="1502228" cy="1061357"/>
          </a:xfrm>
          <a:prstGeom prst="snip2SameRect">
            <a:avLst>
              <a:gd name="adj1" fmla="val 38015"/>
              <a:gd name="adj2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256CF81D-DB10-0B49-B96C-4AEBD734D484}"/>
              </a:ext>
            </a:extLst>
          </p:cNvPr>
          <p:cNvSpPr/>
          <p:nvPr/>
        </p:nvSpPr>
        <p:spPr>
          <a:xfrm>
            <a:off x="8930979" y="3213918"/>
            <a:ext cx="1404257" cy="936172"/>
          </a:xfrm>
          <a:prstGeom prst="round2Diag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Bridge</a:t>
            </a:r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50D4B40F-A35C-F74B-B6F1-8A233511DCB3}"/>
              </a:ext>
            </a:extLst>
          </p:cNvPr>
          <p:cNvSpPr/>
          <p:nvPr/>
        </p:nvSpPr>
        <p:spPr>
          <a:xfrm>
            <a:off x="4201721" y="5126213"/>
            <a:ext cx="1404257" cy="936172"/>
          </a:xfrm>
          <a:prstGeom prst="round2Diag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FF02E8-8FA7-3648-A50C-F8AA75686DE0}"/>
              </a:ext>
            </a:extLst>
          </p:cNvPr>
          <p:cNvSpPr txBox="1"/>
          <p:nvPr/>
        </p:nvSpPr>
        <p:spPr>
          <a:xfrm>
            <a:off x="7635619" y="321199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PWM1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2F3919-96FF-D149-9741-87CD2C13AEB3}"/>
              </a:ext>
            </a:extLst>
          </p:cNvPr>
          <p:cNvSpPr txBox="1"/>
          <p:nvPr/>
        </p:nvSpPr>
        <p:spPr>
          <a:xfrm>
            <a:off x="7635619" y="38559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PWM2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51B09D-4746-1446-B94B-8BAB71B8ADC5}"/>
              </a:ext>
            </a:extLst>
          </p:cNvPr>
          <p:cNvSpPr txBox="1"/>
          <p:nvPr/>
        </p:nvSpPr>
        <p:spPr>
          <a:xfrm>
            <a:off x="3520411" y="4522380"/>
            <a:ext cx="1165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E5062A-4C2E-8E4D-8CD4-D708D74D8F81}"/>
              </a:ext>
            </a:extLst>
          </p:cNvPr>
          <p:cNvSpPr txBox="1"/>
          <p:nvPr/>
        </p:nvSpPr>
        <p:spPr>
          <a:xfrm>
            <a:off x="3520475" y="4780378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CE4947-C98C-084E-8F51-E2DEF3354130}"/>
              </a:ext>
            </a:extLst>
          </p:cNvPr>
          <p:cNvSpPr txBox="1"/>
          <p:nvPr/>
        </p:nvSpPr>
        <p:spPr>
          <a:xfrm>
            <a:off x="9767926" y="4168338"/>
            <a:ext cx="88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DF8D99-57C8-5640-9E95-62C19FBB194D}"/>
              </a:ext>
            </a:extLst>
          </p:cNvPr>
          <p:cNvSpPr txBox="1"/>
          <p:nvPr/>
        </p:nvSpPr>
        <p:spPr>
          <a:xfrm>
            <a:off x="5118998" y="220930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Setpoint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0992C4-B4FE-0F49-9266-36325CBFFC7A}"/>
              </a:ext>
            </a:extLst>
          </p:cNvPr>
          <p:cNvSpPr txBox="1"/>
          <p:nvPr/>
        </p:nvSpPr>
        <p:spPr>
          <a:xfrm>
            <a:off x="2890738" y="127345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Measured</a:t>
            </a:r>
          </a:p>
        </p:txBody>
      </p:sp>
      <p:sp>
        <p:nvSpPr>
          <p:cNvPr id="22" name="Round Diagonal Corner Rectangle 21">
            <a:extLst>
              <a:ext uri="{FF2B5EF4-FFF2-40B4-BE49-F238E27FC236}">
                <a16:creationId xmlns:a16="http://schemas.microsoft.com/office/drawing/2014/main" id="{2664D93F-7D82-6E46-92B7-534C147E8739}"/>
              </a:ext>
            </a:extLst>
          </p:cNvPr>
          <p:cNvSpPr/>
          <p:nvPr/>
        </p:nvSpPr>
        <p:spPr>
          <a:xfrm>
            <a:off x="6073105" y="3213918"/>
            <a:ext cx="1404257" cy="936172"/>
          </a:xfrm>
          <a:prstGeom prst="round2Diag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 &amp; PI</a:t>
            </a:r>
          </a:p>
        </p:txBody>
      </p:sp>
    </p:spTree>
    <p:extLst>
      <p:ext uri="{BB962C8B-B14F-4D97-AF65-F5344CB8AC3E}">
        <p14:creationId xmlns:p14="http://schemas.microsoft.com/office/powerpoint/2010/main" val="81351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21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Thai Quang Nguyen</dc:creator>
  <cp:lastModifiedBy>Thai Quang Nguyen</cp:lastModifiedBy>
  <cp:revision>6</cp:revision>
  <dcterms:created xsi:type="dcterms:W3CDTF">2021-01-02T14:24:14Z</dcterms:created>
  <dcterms:modified xsi:type="dcterms:W3CDTF">2021-01-02T14:47:15Z</dcterms:modified>
</cp:coreProperties>
</file>