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312" r:id="rId4"/>
    <p:sldId id="285" r:id="rId5"/>
    <p:sldId id="31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96" d="100"/>
          <a:sy n="196" d="100"/>
        </p:scale>
        <p:origin x="14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class="org.terasoluna.fw.common.codelist.SimpleMapCodeList"&gt;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2" y="277812"/>
            <a:ext cx="4581524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class="org.terasoluna.fw.common.codelist.NumberRangeCodeList"&gt;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1639" y="315913"/>
            <a:ext cx="5705473" cy="9699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class="</a:t>
            </a:r>
            <a:r>
              <a:rPr lang="en-US" sz="1200" dirty="0" err="1">
                <a:solidFill>
                  <a:schemeClr val="tx1"/>
                </a:solidFill>
              </a:rPr>
              <a:t>org.terasoluna.gfw.common.codelist.EnumCodeList</a:t>
            </a:r>
            <a:r>
              <a:rPr lang="en-US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&lt;constructor-</a:t>
            </a:r>
            <a:r>
              <a:rPr lang="en-US" sz="1400" b="1" dirty="0" err="1">
                <a:solidFill>
                  <a:schemeClr val="tx1"/>
                </a:solidFill>
              </a:rPr>
              <a:t>arg</a:t>
            </a:r>
            <a:r>
              <a:rPr lang="en-US" sz="1400" b="1" dirty="0">
                <a:solidFill>
                  <a:schemeClr val="tx1"/>
                </a:solidFill>
              </a:rPr>
              <a:t> value</a:t>
            </a:r>
            <a:r>
              <a:rPr lang="en-US" sz="1400" b="1" dirty="0" smtClean="0">
                <a:solidFill>
                  <a:schemeClr val="tx1"/>
                </a:solidFill>
              </a:rPr>
              <a:t>="</a:t>
            </a:r>
            <a:r>
              <a:rPr lang="en-US" sz="1400" b="1" dirty="0" err="1" smtClean="0">
                <a:solidFill>
                  <a:schemeClr val="tx1"/>
                </a:solidFill>
              </a:rPr>
              <a:t>com.example.domain.model.OrderStatus</a:t>
            </a:r>
            <a:r>
              <a:rPr lang="en-US" sz="1400" b="1" dirty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74740"/>
              </p:ext>
            </p:extLst>
          </p:nvPr>
        </p:nvGraphicFramePr>
        <p:xfrm>
          <a:off x="3861536" y="2096346"/>
          <a:ext cx="207486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361"/>
                <a:gridCol w="1091502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value(key)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label(value)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Received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Sent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Cancelled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06960" y="1772819"/>
            <a:ext cx="2779540" cy="3616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chemeClr val="accent1"/>
                </a:solidFill>
              </a:rPr>
              <a:t>CL_ORDERSTATUS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525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23827" y="1795778"/>
            <a:ext cx="3315718" cy="367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public </a:t>
            </a:r>
            <a:r>
              <a:rPr lang="en-US" altLang="ja-JP" sz="1200" dirty="0" err="1"/>
              <a:t>enum</a:t>
            </a:r>
            <a:r>
              <a:rPr lang="en-US" altLang="ja-JP" sz="1200" dirty="0"/>
              <a:t> </a:t>
            </a:r>
            <a:r>
              <a:rPr lang="en-US" altLang="ja-JP" sz="1400" b="1" dirty="0" err="1" smtClean="0"/>
              <a:t>OrderStatus</a:t>
            </a:r>
            <a:endParaRPr lang="en-US" altLang="ja-JP" sz="1400" b="1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implements </a:t>
            </a:r>
            <a:r>
              <a:rPr lang="en-US" altLang="ja-JP" sz="1400" b="1" dirty="0" err="1"/>
              <a:t>EnumCodeList.CodeListItem</a:t>
            </a:r>
            <a:r>
              <a:rPr lang="en-US" altLang="ja-JP" sz="1200" dirty="0"/>
              <a:t> {</a:t>
            </a:r>
          </a:p>
          <a:p>
            <a:endParaRPr lang="en-US" altLang="ja-JP" sz="1200" dirty="0" smtClean="0"/>
          </a:p>
          <a:p>
            <a:r>
              <a:rPr lang="en-US" altLang="ja-JP" sz="1400" b="1" dirty="0" smtClean="0"/>
              <a:t>    </a:t>
            </a:r>
            <a:r>
              <a:rPr lang="en-US" altLang="ja-JP" sz="1600" b="1" dirty="0" smtClean="0"/>
              <a:t>RECEIVED   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("1",   "</a:t>
            </a:r>
            <a:r>
              <a:rPr lang="en-US" altLang="ja-JP" sz="1600" b="1" dirty="0"/>
              <a:t>Received"),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SENT             ("2",   "</a:t>
            </a:r>
            <a:r>
              <a:rPr lang="en-US" altLang="ja-JP" sz="1600" b="1" dirty="0"/>
              <a:t>Sent"), 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CANCELLED ("3",    "</a:t>
            </a:r>
            <a:r>
              <a:rPr lang="en-US" altLang="ja-JP" sz="1600" b="1" dirty="0"/>
              <a:t>Cancelled");</a:t>
            </a:r>
          </a:p>
          <a:p>
            <a:endParaRPr lang="en-US" altLang="ja-JP" sz="900" dirty="0"/>
          </a:p>
          <a:p>
            <a:r>
              <a:rPr lang="en-US" altLang="ja-JP" sz="800" dirty="0"/>
              <a:t>    private final String value;</a:t>
            </a:r>
          </a:p>
          <a:p>
            <a:r>
              <a:rPr lang="en-US" altLang="ja-JP" sz="800" dirty="0"/>
              <a:t>    private final String label;</a:t>
            </a:r>
          </a:p>
          <a:p>
            <a:r>
              <a:rPr lang="en-US" altLang="ja-JP" sz="800" dirty="0" smtClean="0"/>
              <a:t>    private </a:t>
            </a:r>
            <a:r>
              <a:rPr lang="en-US" altLang="ja-JP" sz="800" dirty="0" err="1"/>
              <a:t>OrderStatus</a:t>
            </a:r>
            <a:r>
              <a:rPr lang="en-US" altLang="ja-JP" sz="800" dirty="0"/>
              <a:t>(String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, </a:t>
            </a:r>
            <a:r>
              <a:rPr lang="en-US" altLang="ja-JP" sz="800" dirty="0"/>
              <a:t>String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) {</a:t>
            </a:r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this.value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codeValue</a:t>
            </a:r>
            <a:r>
              <a:rPr lang="en-US" altLang="ja-JP" sz="800" dirty="0" smtClean="0"/>
              <a:t>;</a:t>
            </a:r>
            <a:endParaRPr lang="en-US" altLang="ja-JP" sz="800" dirty="0"/>
          </a:p>
          <a:p>
            <a:r>
              <a:rPr lang="en-US" altLang="ja-JP" sz="800" dirty="0"/>
              <a:t>        </a:t>
            </a:r>
            <a:r>
              <a:rPr lang="en-US" altLang="ja-JP" sz="800" dirty="0" err="1"/>
              <a:t>this.label</a:t>
            </a:r>
            <a:r>
              <a:rPr lang="en-US" altLang="ja-JP" sz="800" dirty="0"/>
              <a:t> = </a:t>
            </a:r>
            <a:r>
              <a:rPr lang="en-US" altLang="ja-JP" sz="800" dirty="0" err="1" smtClean="0"/>
              <a:t>codeLabel</a:t>
            </a:r>
            <a:r>
              <a:rPr lang="en-US" altLang="ja-JP" sz="800" dirty="0"/>
              <a:t>;</a:t>
            </a:r>
          </a:p>
          <a:p>
            <a:r>
              <a:rPr lang="en-US" altLang="ja-JP" sz="800" dirty="0"/>
              <a:t>    }</a:t>
            </a:r>
          </a:p>
          <a:p>
            <a:r>
              <a:rPr lang="en-US" altLang="ja-JP" sz="1000" b="1" dirty="0" smtClean="0"/>
              <a:t>    @</a:t>
            </a:r>
            <a:r>
              <a:rPr lang="en-US" altLang="ja-JP" sz="1000" b="1" dirty="0"/>
              <a:t>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getCodeValue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value;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1000" b="1" dirty="0" smtClean="0"/>
              <a:t>    </a:t>
            </a:r>
            <a:r>
              <a:rPr lang="en-US" altLang="ja-JP" sz="1000" b="1" dirty="0"/>
              <a:t>@Override</a:t>
            </a:r>
          </a:p>
          <a:p>
            <a:r>
              <a:rPr lang="en-US" altLang="ja-JP" sz="1000" b="1" dirty="0"/>
              <a:t>    public String </a:t>
            </a:r>
            <a:r>
              <a:rPr lang="en-US" altLang="ja-JP" sz="1000" b="1" dirty="0" err="1"/>
              <a:t>getCodeLabel</a:t>
            </a:r>
            <a:r>
              <a:rPr lang="en-US" altLang="ja-JP" sz="1000" b="1" dirty="0"/>
              <a:t>() {</a:t>
            </a:r>
          </a:p>
          <a:p>
            <a:r>
              <a:rPr lang="en-US" altLang="ja-JP" sz="1000" b="1" dirty="0"/>
              <a:t>        return label;</a:t>
            </a:r>
          </a:p>
          <a:p>
            <a:r>
              <a:rPr lang="en-US" altLang="ja-JP" sz="1000" b="1" dirty="0"/>
              <a:t>    }</a:t>
            </a:r>
          </a:p>
          <a:p>
            <a:r>
              <a:rPr lang="en-US" altLang="ja-JP" sz="800" dirty="0"/>
              <a:t>}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562206" y="5458921"/>
            <a:ext cx="3429394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5390532" y="5177144"/>
            <a:ext cx="927065" cy="2582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524501" y="4005131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items="${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CL_ORDERSTATUS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}"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47" name="カギ線コネクタ 46"/>
          <p:cNvCxnSpPr>
            <a:stCxn id="6" idx="3"/>
          </p:cNvCxnSpPr>
          <p:nvPr/>
        </p:nvCxnSpPr>
        <p:spPr>
          <a:xfrm>
            <a:off x="6286500" y="1953633"/>
            <a:ext cx="1733550" cy="236119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348870" y="3774944"/>
            <a:ext cx="937630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0800000">
            <a:off x="4144119" y="6005666"/>
            <a:ext cx="12464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651331" y="5600700"/>
            <a:ext cx="1211442" cy="2884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736" y="583724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右矢印 61"/>
          <p:cNvSpPr/>
          <p:nvPr/>
        </p:nvSpPr>
        <p:spPr>
          <a:xfrm rot="5400000">
            <a:off x="7033660" y="4982623"/>
            <a:ext cx="486486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1290639" y="2372571"/>
            <a:ext cx="1938336" cy="962024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766741" y="2372570"/>
            <a:ext cx="2253059" cy="9620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759682" y="5572125"/>
            <a:ext cx="2643127" cy="838200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090277" y="2439925"/>
            <a:ext cx="525558" cy="81762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4933951" y="2439925"/>
            <a:ext cx="913162" cy="8176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80277" y="4180596"/>
            <a:ext cx="1762327" cy="42077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265685" y="4812406"/>
            <a:ext cx="1776919" cy="4358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図形 16"/>
          <p:cNvCxnSpPr>
            <a:stCxn id="69" idx="3"/>
            <a:endCxn id="67" idx="2"/>
          </p:cNvCxnSpPr>
          <p:nvPr/>
        </p:nvCxnSpPr>
        <p:spPr>
          <a:xfrm flipV="1">
            <a:off x="2042604" y="3257548"/>
            <a:ext cx="2310452" cy="113343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図形 90"/>
          <p:cNvCxnSpPr>
            <a:stCxn id="70" idx="3"/>
            <a:endCxn id="68" idx="2"/>
          </p:cNvCxnSpPr>
          <p:nvPr/>
        </p:nvCxnSpPr>
        <p:spPr>
          <a:xfrm flipV="1">
            <a:off x="2042604" y="3257548"/>
            <a:ext cx="3347928" cy="1772793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3" idx="3"/>
            <a:endCxn id="64" idx="1"/>
          </p:cNvCxnSpPr>
          <p:nvPr/>
        </p:nvCxnSpPr>
        <p:spPr>
          <a:xfrm>
            <a:off x="3228975" y="2853583"/>
            <a:ext cx="53776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87"/>
          <p:cNvCxnSpPr>
            <a:stCxn id="64" idx="3"/>
          </p:cNvCxnSpPr>
          <p:nvPr/>
        </p:nvCxnSpPr>
        <p:spPr>
          <a:xfrm>
            <a:off x="6019800" y="2853583"/>
            <a:ext cx="666750" cy="2718542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-9524" y="1537436"/>
            <a:ext cx="733424" cy="2678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Enum</a:t>
            </a:r>
            <a:endParaRPr kumimoji="1" lang="ja-JP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カギ線コネクタ 118"/>
          <p:cNvCxnSpPr>
            <a:endCxn id="2" idx="0"/>
          </p:cNvCxnSpPr>
          <p:nvPr/>
        </p:nvCxnSpPr>
        <p:spPr>
          <a:xfrm flipH="1">
            <a:off x="1781686" y="1019175"/>
            <a:ext cx="790065" cy="7766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1417127" y="2453391"/>
            <a:ext cx="412184" cy="78510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1949611" y="2458975"/>
            <a:ext cx="1146014" cy="77952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>
            <a:off x="5854064" y="5730146"/>
            <a:ext cx="1176016" cy="59589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067354" y="5706815"/>
            <a:ext cx="1219396" cy="61922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2" name="カギ線コネクタ 151"/>
          <p:cNvCxnSpPr/>
          <p:nvPr/>
        </p:nvCxnSpPr>
        <p:spPr>
          <a:xfrm>
            <a:off x="2176718" y="487544"/>
            <a:ext cx="3425117" cy="1285275"/>
          </a:xfrm>
          <a:prstGeom prst="bentConnector3">
            <a:avLst>
              <a:gd name="adj1" fmla="val 100057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class="org.terasoluna.fw.common.codelist.JdbcCodeList"&gt;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</a:t>
            </a:r>
            <a:r>
              <a:rPr lang="en-US" sz="1200" b="1" dirty="0" smtClean="0">
                <a:solidFill>
                  <a:schemeClr val="tx1"/>
                </a:solidFill>
              </a:rPr>
              <a:t>="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jdbcTemplate</a:t>
            </a:r>
            <a:r>
              <a:rPr lang="en-US" sz="1200" b="1" dirty="0" smtClean="0">
                <a:solidFill>
                  <a:schemeClr val="tx1"/>
                </a:solidFill>
              </a:rPr>
              <a:t>" </a:t>
            </a:r>
            <a:r>
              <a:rPr lang="en-US" sz="1200" b="1" dirty="0" smtClean="0">
                <a:solidFill>
                  <a:schemeClr val="tx1"/>
                </a:solidFill>
              </a:rPr>
              <a:t>ref</a:t>
            </a:r>
            <a:r>
              <a:rPr lang="en-US" sz="1200" b="1" dirty="0" smtClean="0">
                <a:solidFill>
                  <a:schemeClr val="tx1"/>
                </a:solidFill>
              </a:rPr>
              <a:t>="</a:t>
            </a:r>
            <a:r>
              <a:rPr lang="en-US" sz="1200" b="1" dirty="0" err="1" smtClean="0">
                <a:solidFill>
                  <a:schemeClr val="tx1"/>
                </a:solidFill>
              </a:rPr>
              <a:t>jdbcTemplateForCodeList</a:t>
            </a:r>
            <a:r>
              <a:rPr lang="en-US" sz="1200" b="1" dirty="0" smtClean="0">
                <a:solidFill>
                  <a:schemeClr val="tx1"/>
                </a:solidFill>
              </a:rPr>
              <a:t>" </a:t>
            </a:r>
            <a:r>
              <a:rPr lang="en-US" sz="1200" b="1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name="querySql"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19976</TotalTime>
  <Words>1008</Words>
  <Application>Microsoft Office PowerPoint</Application>
  <PresentationFormat>画面に合わせる (4:3)</PresentationFormat>
  <Paragraphs>208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Check</cp:lastModifiedBy>
  <cp:revision>1123</cp:revision>
  <dcterms:created xsi:type="dcterms:W3CDTF">2012-07-17T19:23:13Z</dcterms:created>
  <dcterms:modified xsi:type="dcterms:W3CDTF">2015-10-08T00:51:01Z</dcterms:modified>
</cp:coreProperties>
</file>