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2" r:id="rId2"/>
    <p:sldId id="337" r:id="rId3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59ED460B-0A37-491B-8FAD-B9D4D6D40571}">
          <p14:sldIdLst>
            <p14:sldId id="272"/>
            <p14:sldId id="33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C777"/>
    <a:srgbClr val="99BA56"/>
    <a:srgbClr val="7A973F"/>
    <a:srgbClr val="B9D08C"/>
    <a:srgbClr val="91B44A"/>
    <a:srgbClr val="A3C167"/>
    <a:srgbClr val="AEC87A"/>
    <a:srgbClr val="A7C4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スタイルなし/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テーマ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01" autoAdjust="0"/>
    <p:restoredTop sz="94547" autoAdjust="0"/>
  </p:normalViewPr>
  <p:slideViewPr>
    <p:cSldViewPr snapToGrid="0" snapToObjects="1">
      <p:cViewPr>
        <p:scale>
          <a:sx n="100" d="100"/>
          <a:sy n="100" d="100"/>
        </p:scale>
        <p:origin x="-1170" y="-4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7352-BF5A-4CD2-B029-996118CD8E01}" type="datetimeFigureOut">
              <a:rPr kumimoji="1" lang="ja-JP" altLang="en-US" smtClean="0"/>
              <a:t>2015/2/12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FFA3-9D07-4088-826B-DF32816608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2525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2525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2015/2/12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2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2015/2/12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2015/2/12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2015/2/12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6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2015/2/12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0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2015/2/12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71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2015/2/12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3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2015/2/12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7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2015/2/12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3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2015/2/12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6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2015/2/12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80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12EC-6AA0-374B-A2D3-850081A07A26}" type="datetimeFigureOut">
              <a:rPr kumimoji="1" lang="ja-JP" altLang="en-US" smtClean="0"/>
              <a:t>2015/2/12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16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953426" y="2995038"/>
            <a:ext cx="1894549" cy="71777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Spring MVC</a:t>
            </a:r>
            <a:endParaRPr kumimoji="1" lang="ja-JP" altLang="en-US" sz="2000" dirty="0"/>
          </a:p>
        </p:txBody>
      </p:sp>
      <p:sp>
        <p:nvSpPr>
          <p:cNvPr id="7" name="角丸四角形 6"/>
          <p:cNvSpPr/>
          <p:nvPr/>
        </p:nvSpPr>
        <p:spPr>
          <a:xfrm>
            <a:off x="690514" y="1323975"/>
            <a:ext cx="2357486" cy="3267075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2000" b="1" dirty="0" smtClean="0">
                <a:solidFill>
                  <a:schemeClr val="accent1">
                    <a:lumMod val="75000"/>
                  </a:schemeClr>
                </a:solidFill>
              </a:rPr>
              <a:t>Application</a:t>
            </a:r>
          </a:p>
          <a:p>
            <a:pPr algn="ctr"/>
            <a:r>
              <a:rPr lang="en-US" altLang="ja-JP" sz="2000" b="1" dirty="0" smtClean="0">
                <a:solidFill>
                  <a:schemeClr val="accent1">
                    <a:lumMod val="75000"/>
                  </a:schemeClr>
                </a:solidFill>
              </a:rPr>
              <a:t>Layer</a:t>
            </a:r>
            <a:endParaRPr kumimoji="1" lang="ja-JP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3414664" y="1323975"/>
            <a:ext cx="2357486" cy="3267075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2000" b="1" dirty="0" smtClean="0">
                <a:solidFill>
                  <a:schemeClr val="accent3">
                    <a:lumMod val="75000"/>
                  </a:schemeClr>
                </a:solidFill>
              </a:rPr>
              <a:t>Domain</a:t>
            </a:r>
          </a:p>
          <a:p>
            <a:pPr algn="ctr"/>
            <a:r>
              <a:rPr kumimoji="1" lang="en-US" altLang="ja-JP" sz="2000" b="1" dirty="0" smtClean="0">
                <a:solidFill>
                  <a:schemeClr val="accent3">
                    <a:lumMod val="75000"/>
                  </a:schemeClr>
                </a:solidFill>
              </a:rPr>
              <a:t>Layer</a:t>
            </a:r>
            <a:endParaRPr kumimoji="1" lang="ja-JP" altLang="en-US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6113534" y="1323975"/>
            <a:ext cx="2357486" cy="3267075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2000" b="1" dirty="0" smtClean="0">
                <a:solidFill>
                  <a:schemeClr val="accent4">
                    <a:lumMod val="75000"/>
                  </a:schemeClr>
                </a:solidFill>
              </a:rPr>
              <a:t>Infrastructure Layer</a:t>
            </a:r>
            <a:endParaRPr kumimoji="1" lang="ja-JP" alt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6276975" y="2995038"/>
            <a:ext cx="2000249" cy="7177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 smtClean="0"/>
              <a:t>MyBatis</a:t>
            </a:r>
            <a:endParaRPr kumimoji="1" lang="en-US" altLang="ja-JP" sz="2000" dirty="0" smtClean="0"/>
          </a:p>
          <a:p>
            <a:pPr algn="ctr"/>
            <a:r>
              <a:rPr lang="en-US" altLang="ja-JP" sz="2000" dirty="0"/>
              <a:t>Spring Data </a:t>
            </a:r>
            <a:r>
              <a:rPr lang="en-US" altLang="ja-JP" sz="2000" dirty="0" smtClean="0"/>
              <a:t>JPA</a:t>
            </a:r>
            <a:endParaRPr lang="en-US" altLang="ja-JP" sz="2000" dirty="0"/>
          </a:p>
        </p:txBody>
      </p:sp>
      <p:sp>
        <p:nvSpPr>
          <p:cNvPr id="96" name="角丸四角形 95"/>
          <p:cNvSpPr/>
          <p:nvPr/>
        </p:nvSpPr>
        <p:spPr>
          <a:xfrm>
            <a:off x="690515" y="4676774"/>
            <a:ext cx="7780506" cy="64770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/>
              <a:t>Java EE Application Server</a:t>
            </a:r>
            <a:endParaRPr kumimoji="1" lang="ja-JP" altLang="en-US" sz="2400" dirty="0"/>
          </a:p>
        </p:txBody>
      </p:sp>
      <p:sp>
        <p:nvSpPr>
          <p:cNvPr id="113" name="フローチャート : 磁気ディスク 112"/>
          <p:cNvSpPr/>
          <p:nvPr/>
        </p:nvSpPr>
        <p:spPr>
          <a:xfrm>
            <a:off x="8897509" y="3018369"/>
            <a:ext cx="1495425" cy="670037"/>
          </a:xfrm>
          <a:prstGeom prst="flowChartMagneticDisk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RDBMS</a:t>
            </a:r>
            <a:endParaRPr kumimoji="1" lang="ja-JP" altLang="en-US" dirty="0"/>
          </a:p>
        </p:txBody>
      </p:sp>
      <p:cxnSp>
        <p:nvCxnSpPr>
          <p:cNvPr id="114" name="直線矢印コネクタ 113"/>
          <p:cNvCxnSpPr>
            <a:stCxn id="4" idx="1"/>
            <a:endCxn id="155" idx="3"/>
          </p:cNvCxnSpPr>
          <p:nvPr/>
        </p:nvCxnSpPr>
        <p:spPr>
          <a:xfrm flipH="1">
            <a:off x="257173" y="3353928"/>
            <a:ext cx="696253" cy="191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直線矢印コネクタ 120"/>
          <p:cNvCxnSpPr>
            <a:stCxn id="113" idx="2"/>
            <a:endCxn id="20" idx="3"/>
          </p:cNvCxnSpPr>
          <p:nvPr/>
        </p:nvCxnSpPr>
        <p:spPr>
          <a:xfrm flipH="1">
            <a:off x="8277224" y="3353388"/>
            <a:ext cx="620285" cy="54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角丸四角形 129"/>
          <p:cNvSpPr/>
          <p:nvPr/>
        </p:nvSpPr>
        <p:spPr>
          <a:xfrm>
            <a:off x="908895" y="3880360"/>
            <a:ext cx="7396905" cy="523682"/>
          </a:xfrm>
          <a:prstGeom prst="roundRect">
            <a:avLst/>
          </a:prstGeom>
          <a:gradFill>
            <a:gsLst>
              <a:gs pos="40000">
                <a:srgbClr val="99BA56"/>
              </a:gs>
              <a:gs pos="0">
                <a:srgbClr val="7A973F"/>
              </a:gs>
              <a:gs pos="100000">
                <a:srgbClr val="ACC777"/>
              </a:gs>
            </a:gsLst>
            <a:lin ang="16200000" scaled="1"/>
          </a:gradFill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bg1"/>
                </a:solidFill>
              </a:rPr>
              <a:t>Spring Framework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134" name="L 字 133"/>
          <p:cNvSpPr/>
          <p:nvPr/>
        </p:nvSpPr>
        <p:spPr>
          <a:xfrm rot="10800000">
            <a:off x="1057273" y="2341650"/>
            <a:ext cx="3577113" cy="1380692"/>
          </a:xfrm>
          <a:prstGeom prst="corner">
            <a:avLst>
              <a:gd name="adj1" fmla="val 22521"/>
              <a:gd name="adj2" fmla="val 77166"/>
            </a:avLst>
          </a:prstGeom>
          <a:gradFill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16200000" scaled="1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135" name="L 字 134"/>
          <p:cNvSpPr/>
          <p:nvPr/>
        </p:nvSpPr>
        <p:spPr>
          <a:xfrm rot="10800000" flipH="1">
            <a:off x="4575297" y="2341647"/>
            <a:ext cx="3619498" cy="1380695"/>
          </a:xfrm>
          <a:prstGeom prst="corner">
            <a:avLst>
              <a:gd name="adj1" fmla="val 22081"/>
              <a:gd name="adj2" fmla="val 75374"/>
            </a:avLst>
          </a:prstGeom>
          <a:gradFill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162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3765205" y="2627166"/>
            <a:ext cx="1757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Business Application</a:t>
            </a:r>
            <a:endParaRPr kumimoji="1" lang="ja-JP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9" name="直線矢印コネクタ 138"/>
          <p:cNvCxnSpPr>
            <a:stCxn id="4" idx="0"/>
          </p:cNvCxnSpPr>
          <p:nvPr/>
        </p:nvCxnSpPr>
        <p:spPr>
          <a:xfrm flipV="1">
            <a:off x="1900701" y="2627166"/>
            <a:ext cx="0" cy="36787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直線矢印コネクタ 141"/>
          <p:cNvCxnSpPr>
            <a:stCxn id="20" idx="0"/>
          </p:cNvCxnSpPr>
          <p:nvPr/>
        </p:nvCxnSpPr>
        <p:spPr>
          <a:xfrm flipV="1">
            <a:off x="7277100" y="2627166"/>
            <a:ext cx="0" cy="36787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正方形/長方形 154"/>
          <p:cNvSpPr/>
          <p:nvPr/>
        </p:nvSpPr>
        <p:spPr>
          <a:xfrm>
            <a:off x="-1359194" y="3022471"/>
            <a:ext cx="1616367" cy="666750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Web</a:t>
            </a:r>
            <a:r>
              <a:rPr lang="ja-JP" altLang="en-US" dirty="0"/>
              <a:t> </a:t>
            </a:r>
            <a:r>
              <a:rPr lang="en-US" altLang="ja-JP" dirty="0" smtClean="0"/>
              <a:t>Brower</a:t>
            </a:r>
            <a:endParaRPr lang="en-US" altLang="ja-JP" dirty="0"/>
          </a:p>
          <a:p>
            <a:pPr algn="ctr"/>
            <a:r>
              <a:rPr lang="en-US" altLang="ja-JP" dirty="0"/>
              <a:t>(Client</a:t>
            </a:r>
            <a:r>
              <a:rPr lang="en-US" altLang="ja-JP" dirty="0" smtClean="0"/>
              <a:t>)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2373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974790" y="2612507"/>
            <a:ext cx="1939283" cy="6667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Spring MVC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4083925" y="2745857"/>
            <a:ext cx="1694658" cy="66675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Spring(TX)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528589" y="1794192"/>
            <a:ext cx="2900411" cy="2313354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2000" b="1" dirty="0" smtClean="0">
                <a:solidFill>
                  <a:schemeClr val="accent1">
                    <a:lumMod val="75000"/>
                  </a:schemeClr>
                </a:solidFill>
              </a:rPr>
              <a:t>Application Layer</a:t>
            </a:r>
            <a:endParaRPr kumimoji="1" lang="ja-JP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3848101" y="1794192"/>
            <a:ext cx="2133600" cy="2313354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2000" b="1" dirty="0" smtClean="0">
                <a:solidFill>
                  <a:schemeClr val="accent3">
                    <a:lumMod val="75000"/>
                  </a:schemeClr>
                </a:solidFill>
              </a:rPr>
              <a:t>Domain Layer</a:t>
            </a:r>
            <a:endParaRPr kumimoji="1" lang="ja-JP" altLang="en-US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6400800" y="1794191"/>
            <a:ext cx="2609850" cy="2313355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2000" b="1" dirty="0" smtClean="0">
                <a:solidFill>
                  <a:schemeClr val="accent4">
                    <a:lumMod val="75000"/>
                  </a:schemeClr>
                </a:solidFill>
              </a:rPr>
              <a:t>Infrastructure Layer</a:t>
            </a:r>
            <a:endParaRPr kumimoji="1" lang="ja-JP" alt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6828156" y="2306094"/>
            <a:ext cx="1688784" cy="79082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MyBatis3</a:t>
            </a:r>
            <a:endParaRPr lang="en-US" altLang="ja-JP" dirty="0" smtClean="0"/>
          </a:p>
        </p:txBody>
      </p:sp>
      <p:sp>
        <p:nvSpPr>
          <p:cNvPr id="11" name="角丸四角形 10"/>
          <p:cNvSpPr/>
          <p:nvPr/>
        </p:nvSpPr>
        <p:spPr>
          <a:xfrm>
            <a:off x="687438" y="3198516"/>
            <a:ext cx="1074687" cy="5047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JSP/</a:t>
            </a:r>
            <a:r>
              <a:rPr lang="en-US" altLang="ja-JP" sz="1600" dirty="0" smtClean="0"/>
              <a:t>Tiles</a:t>
            </a:r>
            <a:endParaRPr kumimoji="1" lang="ja-JP" altLang="en-US" sz="1600" dirty="0"/>
          </a:p>
        </p:txBody>
      </p:sp>
      <p:sp>
        <p:nvSpPr>
          <p:cNvPr id="14" name="角丸四角形 13"/>
          <p:cNvSpPr/>
          <p:nvPr/>
        </p:nvSpPr>
        <p:spPr>
          <a:xfrm>
            <a:off x="2077782" y="3198516"/>
            <a:ext cx="1151193" cy="5047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Bean </a:t>
            </a:r>
          </a:p>
          <a:p>
            <a:pPr algn="ctr"/>
            <a:r>
              <a:rPr kumimoji="1" lang="en-US" altLang="ja-JP" sz="1600" dirty="0" smtClean="0"/>
              <a:t>Validation</a:t>
            </a:r>
          </a:p>
        </p:txBody>
      </p:sp>
      <p:sp>
        <p:nvSpPr>
          <p:cNvPr id="16" name="角丸四角形 15"/>
          <p:cNvSpPr/>
          <p:nvPr/>
        </p:nvSpPr>
        <p:spPr>
          <a:xfrm>
            <a:off x="974790" y="707543"/>
            <a:ext cx="1939283" cy="45888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Spring Security</a:t>
            </a:r>
            <a:endParaRPr kumimoji="1" lang="ja-JP" altLang="en-US" dirty="0"/>
          </a:p>
        </p:txBody>
      </p:sp>
      <p:sp>
        <p:nvSpPr>
          <p:cNvPr id="17" name="角丸四角形 16"/>
          <p:cNvSpPr/>
          <p:nvPr/>
        </p:nvSpPr>
        <p:spPr>
          <a:xfrm>
            <a:off x="528589" y="197245"/>
            <a:ext cx="2900412" cy="1211824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2000" b="1" dirty="0" smtClean="0">
                <a:solidFill>
                  <a:schemeClr val="accent6">
                    <a:lumMod val="75000"/>
                  </a:schemeClr>
                </a:solidFill>
              </a:rPr>
              <a:t>Security</a:t>
            </a:r>
            <a:r>
              <a:rPr kumimoji="1" lang="en-US" altLang="ja-JP" sz="2000" b="1" dirty="0" smtClean="0">
                <a:solidFill>
                  <a:schemeClr val="accent6">
                    <a:lumMod val="75000"/>
                  </a:schemeClr>
                </a:solidFill>
              </a:rPr>
              <a:t> Layer</a:t>
            </a:r>
            <a:endParaRPr kumimoji="1" lang="ja-JP" alt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6856730" y="3198516"/>
            <a:ext cx="1688785" cy="73718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Spring Data JPA</a:t>
            </a:r>
            <a:endParaRPr kumimoji="1" lang="ja-JP" altLang="en-US" dirty="0"/>
          </a:p>
        </p:txBody>
      </p:sp>
      <p:cxnSp>
        <p:nvCxnSpPr>
          <p:cNvPr id="35" name="直線矢印コネクタ 34"/>
          <p:cNvCxnSpPr>
            <a:stCxn id="34" idx="3"/>
            <a:endCxn id="17" idx="1"/>
          </p:cNvCxnSpPr>
          <p:nvPr/>
        </p:nvCxnSpPr>
        <p:spPr>
          <a:xfrm>
            <a:off x="76198" y="803157"/>
            <a:ext cx="45239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>
            <a:stCxn id="7" idx="0"/>
            <a:endCxn id="17" idx="2"/>
          </p:cNvCxnSpPr>
          <p:nvPr/>
        </p:nvCxnSpPr>
        <p:spPr>
          <a:xfrm flipV="1">
            <a:off x="1978795" y="1409069"/>
            <a:ext cx="0" cy="38512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角丸四角形 76"/>
          <p:cNvSpPr/>
          <p:nvPr/>
        </p:nvSpPr>
        <p:spPr>
          <a:xfrm>
            <a:off x="528589" y="5895563"/>
            <a:ext cx="8482062" cy="873537"/>
          </a:xfrm>
          <a:prstGeom prst="roundRect">
            <a:avLst/>
          </a:prstGeom>
          <a:gradFill>
            <a:gsLst>
              <a:gs pos="40000">
                <a:srgbClr val="99BA56"/>
              </a:gs>
              <a:gs pos="0">
                <a:srgbClr val="7A973F"/>
              </a:gs>
              <a:gs pos="100000">
                <a:srgbClr val="ACC777"/>
              </a:gs>
            </a:gsLst>
            <a:lin ang="16200000" scaled="1"/>
          </a:gradFill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bg1"/>
                </a:solidFill>
              </a:rPr>
              <a:t>Spring Framework </a:t>
            </a:r>
          </a:p>
          <a:p>
            <a:pPr algn="ctr"/>
            <a:r>
              <a:rPr kumimoji="1" lang="en-US" altLang="ja-JP" sz="2800" dirty="0" smtClean="0">
                <a:solidFill>
                  <a:schemeClr val="bg1"/>
                </a:solidFill>
              </a:rPr>
              <a:t>(DI , AOP …)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cxnSp>
        <p:nvCxnSpPr>
          <p:cNvPr id="79" name="直線矢印コネクタ 78"/>
          <p:cNvCxnSpPr>
            <a:stCxn id="7" idx="3"/>
            <a:endCxn id="8" idx="1"/>
          </p:cNvCxnSpPr>
          <p:nvPr/>
        </p:nvCxnSpPr>
        <p:spPr>
          <a:xfrm>
            <a:off x="3429000" y="2950869"/>
            <a:ext cx="41910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/>
          <p:cNvCxnSpPr>
            <a:stCxn id="8" idx="3"/>
            <a:endCxn id="9" idx="1"/>
          </p:cNvCxnSpPr>
          <p:nvPr/>
        </p:nvCxnSpPr>
        <p:spPr>
          <a:xfrm>
            <a:off x="5981701" y="2950869"/>
            <a:ext cx="419099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角丸四角形 89"/>
          <p:cNvSpPr/>
          <p:nvPr/>
        </p:nvSpPr>
        <p:spPr>
          <a:xfrm>
            <a:off x="8127848" y="3651509"/>
            <a:ext cx="539593" cy="33498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JPA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-1540169" y="469782"/>
            <a:ext cx="1616367" cy="666750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Web</a:t>
            </a:r>
            <a:r>
              <a:rPr lang="ja-JP" altLang="en-US" dirty="0"/>
              <a:t> </a:t>
            </a:r>
            <a:r>
              <a:rPr lang="en-US" altLang="ja-JP" dirty="0" smtClean="0"/>
              <a:t>Brower</a:t>
            </a:r>
            <a:endParaRPr lang="en-US" altLang="ja-JP" dirty="0"/>
          </a:p>
          <a:p>
            <a:pPr algn="ctr"/>
            <a:r>
              <a:rPr lang="en-US" altLang="ja-JP" dirty="0"/>
              <a:t>(Client</a:t>
            </a:r>
            <a:r>
              <a:rPr lang="en-US" altLang="ja-JP" dirty="0" smtClean="0"/>
              <a:t>)</a:t>
            </a:r>
            <a:endParaRPr lang="ja-JP" altLang="en-US" dirty="0"/>
          </a:p>
        </p:txBody>
      </p:sp>
      <p:sp>
        <p:nvSpPr>
          <p:cNvPr id="21" name="フローチャート : 磁気ディスク 20"/>
          <p:cNvSpPr/>
          <p:nvPr/>
        </p:nvSpPr>
        <p:spPr>
          <a:xfrm>
            <a:off x="9126109" y="458293"/>
            <a:ext cx="1495425" cy="670037"/>
          </a:xfrm>
          <a:prstGeom prst="flowChartMagneticDisk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RDBMS</a:t>
            </a:r>
            <a:endParaRPr kumimoji="1" lang="ja-JP" altLang="en-US" dirty="0"/>
          </a:p>
        </p:txBody>
      </p:sp>
      <p:cxnSp>
        <p:nvCxnSpPr>
          <p:cNvPr id="22" name="直線矢印コネクタ 21"/>
          <p:cNvCxnSpPr>
            <a:stCxn id="9" idx="0"/>
            <a:endCxn id="21" idx="2"/>
          </p:cNvCxnSpPr>
          <p:nvPr/>
        </p:nvCxnSpPr>
        <p:spPr>
          <a:xfrm rot="5400000" flipH="1" flipV="1">
            <a:off x="7915478" y="583560"/>
            <a:ext cx="1000879" cy="1420384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角丸四角形 22"/>
          <p:cNvSpPr/>
          <p:nvPr/>
        </p:nvSpPr>
        <p:spPr>
          <a:xfrm>
            <a:off x="557165" y="4488546"/>
            <a:ext cx="8453485" cy="1277254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Useful OSS Libraries</a:t>
            </a:r>
            <a:endParaRPr kumimoji="1" lang="ja-JP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7576272" y="5019784"/>
            <a:ext cx="1306351" cy="50473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Common</a:t>
            </a:r>
          </a:p>
          <a:p>
            <a:pPr algn="ctr"/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Library</a:t>
            </a:r>
            <a:endParaRPr kumimoji="1"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742689" y="5019784"/>
            <a:ext cx="1198005" cy="50473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SLF4J</a:t>
            </a:r>
          </a:p>
        </p:txBody>
      </p:sp>
      <p:sp>
        <p:nvSpPr>
          <p:cNvPr id="29" name="角丸四角形 28"/>
          <p:cNvSpPr/>
          <p:nvPr/>
        </p:nvSpPr>
        <p:spPr>
          <a:xfrm>
            <a:off x="2039682" y="5019784"/>
            <a:ext cx="1177624" cy="50473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Dozer</a:t>
            </a:r>
            <a:endParaRPr kumimoji="1"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3327400" y="5019784"/>
            <a:ext cx="1177624" cy="50473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Jackson</a:t>
            </a:r>
            <a:endParaRPr kumimoji="1"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29886" y="4946868"/>
            <a:ext cx="990139" cy="50473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ore </a:t>
            </a:r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32" name="角丸四角形 31"/>
          <p:cNvSpPr/>
          <p:nvPr/>
        </p:nvSpPr>
        <p:spPr>
          <a:xfrm>
            <a:off x="4648201" y="5019784"/>
            <a:ext cx="1371600" cy="50473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Spring Data Commons</a:t>
            </a:r>
            <a:endParaRPr kumimoji="1"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6256886" y="5023068"/>
            <a:ext cx="990139" cy="50473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ore </a:t>
            </a:r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36" name="角丸四角形 35"/>
          <p:cNvSpPr/>
          <p:nvPr/>
        </p:nvSpPr>
        <p:spPr>
          <a:xfrm>
            <a:off x="6409286" y="5111968"/>
            <a:ext cx="990139" cy="50473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ore </a:t>
            </a:r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cxnSp>
        <p:nvCxnSpPr>
          <p:cNvPr id="37" name="直線矢印コネクタ 36"/>
          <p:cNvCxnSpPr/>
          <p:nvPr/>
        </p:nvCxnSpPr>
        <p:spPr>
          <a:xfrm>
            <a:off x="1978795" y="4095769"/>
            <a:ext cx="0" cy="39277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>
            <a:off x="4912495" y="4107546"/>
            <a:ext cx="0" cy="39277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>
            <a:off x="7705725" y="4107546"/>
            <a:ext cx="0" cy="39277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00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kumimoji="1" sz="2400" dirty="0" smtClean="0">
            <a:solidFill>
              <a:schemeClr val="bg1"/>
            </a:solidFill>
          </a:defRPr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19714</TotalTime>
  <Words>80</Words>
  <Application>Microsoft Office PowerPoint</Application>
  <PresentationFormat>画面に合わせる (4:3)</PresentationFormat>
  <Paragraphs>44</Paragraphs>
  <Slides>2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ホワイト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Maki Toshiaki</dc:creator>
  <cp:lastModifiedBy>SHIMIZU Kazuki / 清水 一貴</cp:lastModifiedBy>
  <cp:revision>253</cp:revision>
  <dcterms:created xsi:type="dcterms:W3CDTF">2012-07-17T19:23:13Z</dcterms:created>
  <dcterms:modified xsi:type="dcterms:W3CDTF">2015-02-12T08:54:25Z</dcterms:modified>
</cp:coreProperties>
</file>