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4" r:id="rId2"/>
    <p:sldId id="312" r:id="rId3"/>
    <p:sldId id="316" r:id="rId4"/>
    <p:sldId id="300" r:id="rId5"/>
    <p:sldId id="301" r:id="rId6"/>
    <p:sldId id="305" r:id="rId7"/>
    <p:sldId id="302" r:id="rId8"/>
    <p:sldId id="303" r:id="rId9"/>
    <p:sldId id="322" r:id="rId10"/>
    <p:sldId id="319" r:id="rId11"/>
    <p:sldId id="323" r:id="rId12"/>
    <p:sldId id="324" r:id="rId13"/>
    <p:sldId id="307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604A7B"/>
    <a:srgbClr val="D9EBFB"/>
    <a:srgbClr val="ABD2F5"/>
    <a:srgbClr val="C8B0ED"/>
    <a:srgbClr val="7F5BAB"/>
    <a:srgbClr val="FFA2A1"/>
    <a:srgbClr val="CC3300"/>
    <a:srgbClr val="33CC33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910" autoAdjust="0"/>
  </p:normalViewPr>
  <p:slideViewPr>
    <p:cSldViewPr snapToGrid="0" snapToObjects="1">
      <p:cViewPr>
        <p:scale>
          <a:sx n="100" d="100"/>
          <a:sy n="100" d="100"/>
        </p:scale>
        <p:origin x="-83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2015/12/14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03201" y="166873"/>
            <a:ext cx="4495799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28" y="1488440"/>
            <a:ext cx="660372" cy="684094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3587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25" y="1924528"/>
            <a:ext cx="523924" cy="726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196" y="1972266"/>
            <a:ext cx="269171" cy="2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927566" y="2672855"/>
            <a:ext cx="12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82800" y="2903395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7435319" y="2283110"/>
            <a:ext cx="675877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72" y="664694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90" y="870526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右矢印 28"/>
          <p:cNvSpPr/>
          <p:nvPr/>
        </p:nvSpPr>
        <p:spPr>
          <a:xfrm>
            <a:off x="1074155" y="1577340"/>
            <a:ext cx="1011683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84139" y="1239784"/>
            <a:ext cx="147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7147" y="17656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6275" y="176565"/>
            <a:ext cx="15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06405" y="-812692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95744" y="166873"/>
            <a:ext cx="3519656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04466" y="189265"/>
            <a:ext cx="25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Server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9433" y="2626232"/>
            <a:ext cx="108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左右矢印 64"/>
          <p:cNvSpPr/>
          <p:nvPr/>
        </p:nvSpPr>
        <p:spPr>
          <a:xfrm>
            <a:off x="4098875" y="1363856"/>
            <a:ext cx="1730192" cy="7952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51" y="2176496"/>
            <a:ext cx="478649" cy="478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5511026" y="176565"/>
            <a:ext cx="8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88588" y="8406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59677" y="2903590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49" y="664889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7" y="870721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8079" y="940539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80916" y="1217960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9729" y="247628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73863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39271" y="351021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5139" y="428525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66377" y="4605497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729113" y="2489200"/>
            <a:ext cx="2976488" cy="240054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=""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57038" y="1391478"/>
            <a:ext cx="3584774" cy="33710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=""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379" t="13889" r="80617" b="58796"/>
          <a:stretch>
            <a:fillRect/>
          </a:stretch>
        </p:blipFill>
        <p:spPr bwMode="auto">
          <a:xfrm>
            <a:off x="1000124" y="1350962"/>
            <a:ext cx="3343275" cy="28098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24577" y="899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624577" y="1026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793602" y="2604082"/>
            <a:ext cx="1863851" cy="14345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118145" y="279305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8145" y="283049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920922" y="28677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920922" y="35280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3" name="線吹き出し 2 (枠付き) 22"/>
          <p:cNvSpPr/>
          <p:nvPr/>
        </p:nvSpPr>
        <p:spPr>
          <a:xfrm>
            <a:off x="2612966" y="4038599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0295"/>
              <a:gd name="adj4" fmla="val -49663"/>
              <a:gd name="adj5" fmla="val 1524"/>
              <a:gd name="adj6" fmla="val -74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</a:p>
          <a:p>
            <a:pPr algn="ctr"/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wsimport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5079" y="307186"/>
            <a:ext cx="3923336" cy="40743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 smtClean="0"/>
              <a:t>Server</a:t>
            </a:r>
            <a:endParaRPr kumimoji="1" lang="ja-JP" altLang="en-US" sz="3200" b="1" dirty="0"/>
          </a:p>
        </p:txBody>
      </p:sp>
      <p:sp>
        <p:nvSpPr>
          <p:cNvPr id="5" name="角丸四角形 4"/>
          <p:cNvSpPr/>
          <p:nvPr/>
        </p:nvSpPr>
        <p:spPr>
          <a:xfrm>
            <a:off x="609601" y="254660"/>
            <a:ext cx="3886200" cy="4126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352764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52764" y="1748966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011365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env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9635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255366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env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6355" y="1719090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domain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152769" y="2650188"/>
            <a:ext cx="4457700" cy="12700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/>
              <a:t>Public</a:t>
            </a:r>
            <a:endParaRPr kumimoji="1" lang="ja-JP" altLang="en-US" sz="32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4841328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649283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webservice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 rot="5400000">
            <a:off x="3123377" y="2357265"/>
            <a:ext cx="1117600" cy="185584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2 (枠付き) 30"/>
          <p:cNvSpPr/>
          <p:nvPr/>
        </p:nvSpPr>
        <p:spPr>
          <a:xfrm>
            <a:off x="3882104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16354"/>
            <a:ext cx="3112272" cy="14869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3717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8015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8932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7772" y="115180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下矢印 51"/>
          <p:cNvSpPr/>
          <p:nvPr/>
        </p:nvSpPr>
        <p:spPr>
          <a:xfrm rot="16200000">
            <a:off x="5134653" y="5089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16968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15895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349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21353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944378" y="902588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20368" y="28896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52096" y="4072154"/>
            <a:ext cx="3112272" cy="1426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26763" y="4583710"/>
            <a:ext cx="4235814" cy="133449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4">
                    <a:lumMod val="75000"/>
                  </a:schemeClr>
                </a:solidFill>
              </a:rPr>
              <a:t>Env</a:t>
            </a:r>
            <a:r>
              <a:rPr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964" y="4744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22894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27192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28109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36145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35072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83542" y="4074650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22671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40530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1814605" y="407370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053877" y="90258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下矢印 34"/>
          <p:cNvSpPr/>
          <p:nvPr/>
        </p:nvSpPr>
        <p:spPr>
          <a:xfrm rot="18014877">
            <a:off x="5127730" y="3673093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62577" y="4344948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23030" y="3399967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20368" y="48454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フローチャート : 書類 49"/>
          <p:cNvSpPr/>
          <p:nvPr/>
        </p:nvSpPr>
        <p:spPr>
          <a:xfrm>
            <a:off x="2041401" y="5136158"/>
            <a:ext cx="1311102" cy="528042"/>
          </a:xfrm>
          <a:prstGeom prst="flowChartDocument">
            <a:avLst/>
          </a:prstGeom>
          <a:gradFill>
            <a:gsLst>
              <a:gs pos="0">
                <a:srgbClr val="604A7B"/>
              </a:gs>
              <a:gs pos="100000">
                <a:srgbClr val="CCC1DA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env.xml</a:t>
            </a:r>
            <a:endParaRPr lang="en-US" altLang="ja-JP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4644009" y="1428438"/>
            <a:ext cx="4032448" cy="2848962"/>
            <a:chOff x="2483768" y="1444134"/>
            <a:chExt cx="4032448" cy="2848962"/>
          </a:xfrm>
        </p:grpSpPr>
        <p:sp>
          <p:nvSpPr>
            <p:cNvPr id="44" name="正方形/長方形 43"/>
            <p:cNvSpPr/>
            <p:nvPr/>
          </p:nvSpPr>
          <p:spPr>
            <a:xfrm>
              <a:off x="27718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Interface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743908" y="3222251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875143" y="2852919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implements</a:t>
              </a:r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720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Webfault</a:t>
              </a:r>
              <a:endParaRPr lang="en-US" altLang="ja-JP" dirty="0" smtClean="0"/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lass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40707" y="2870431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throws</a:t>
              </a:r>
              <a:endParaRPr kumimoji="1" lang="ja-JP" altLang="en-US" dirty="0"/>
            </a:p>
          </p:txBody>
        </p:sp>
        <p:cxnSp>
          <p:nvCxnSpPr>
            <p:cNvPr id="49" name="直線矢印コネクタ 48"/>
            <p:cNvCxnSpPr>
              <a:endCxn id="44" idx="2"/>
            </p:cNvCxnSpPr>
            <p:nvPr/>
          </p:nvCxnSpPr>
          <p:spPr>
            <a:xfrm flipH="1" flipV="1">
              <a:off x="3599892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5" idx="0"/>
              <a:endCxn id="47" idx="2"/>
            </p:cNvCxnSpPr>
            <p:nvPr/>
          </p:nvCxnSpPr>
          <p:spPr>
            <a:xfrm flipV="1">
              <a:off x="4572000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483768" y="1628800"/>
              <a:ext cx="4032448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71585" y="1444134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WebService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339752" y="1444134"/>
            <a:ext cx="6624736" cy="5337884"/>
            <a:chOff x="145440" y="1444134"/>
            <a:chExt cx="6658807" cy="5337884"/>
          </a:xfrm>
        </p:grpSpPr>
        <p:sp>
          <p:nvSpPr>
            <p:cNvPr id="54" name="正方形/長方形 53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753798" y="6412686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Servlet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55777" y="1475492"/>
            <a:ext cx="1901760" cy="2817604"/>
            <a:chOff x="2555777" y="1475492"/>
            <a:chExt cx="1901760" cy="2817604"/>
          </a:xfrm>
        </p:grpSpPr>
        <p:sp>
          <p:nvSpPr>
            <p:cNvPr id="57" name="正方形/長方形 56"/>
            <p:cNvSpPr/>
            <p:nvPr/>
          </p:nvSpPr>
          <p:spPr>
            <a:xfrm>
              <a:off x="2555777" y="1643827"/>
              <a:ext cx="1901760" cy="264926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771800" y="1475492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Handler</a:t>
              </a:r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699792" y="1916832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Handler</a:t>
              </a:r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79512" y="1475492"/>
            <a:ext cx="2016224" cy="5337884"/>
            <a:chOff x="145440" y="1444134"/>
            <a:chExt cx="6658807" cy="5337884"/>
          </a:xfrm>
        </p:grpSpPr>
        <p:sp>
          <p:nvSpPr>
            <p:cNvPr id="61" name="正方形/長方形 60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58884" y="6412686"/>
              <a:ext cx="475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9553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</a:p>
          <a:p>
            <a:pPr algn="ctr"/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64" name="フローチャート : 書類 63"/>
          <p:cNvSpPr/>
          <p:nvPr/>
        </p:nvSpPr>
        <p:spPr>
          <a:xfrm>
            <a:off x="4616656" y="5373216"/>
            <a:ext cx="1685737" cy="111147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WSDL</a:t>
            </a:r>
            <a:endParaRPr kumimoji="1" lang="ja-JP" altLang="en-US" dirty="0"/>
          </a:p>
        </p:txBody>
      </p:sp>
      <p:cxnSp>
        <p:nvCxnSpPr>
          <p:cNvPr id="65" name="カギ線コネクタ 37"/>
          <p:cNvCxnSpPr>
            <a:stCxn id="45" idx="2"/>
            <a:endCxn id="64" idx="3"/>
          </p:cNvCxnSpPr>
          <p:nvPr/>
        </p:nvCxnSpPr>
        <p:spPr>
          <a:xfrm rot="5400000">
            <a:off x="5624169" y="4820883"/>
            <a:ext cx="1786296" cy="429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588224" y="450912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cxnSp>
        <p:nvCxnSpPr>
          <p:cNvPr id="67" name="カギ線コネクタ 39"/>
          <p:cNvCxnSpPr>
            <a:stCxn id="64" idx="1"/>
            <a:endCxn id="63" idx="2"/>
          </p:cNvCxnSpPr>
          <p:nvPr/>
        </p:nvCxnSpPr>
        <p:spPr>
          <a:xfrm rot="10800000">
            <a:off x="1223628" y="5301209"/>
            <a:ext cx="3393028" cy="627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108480" y="558924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63" idx="3"/>
            <a:endCxn id="73" idx="1"/>
          </p:cNvCxnSpPr>
          <p:nvPr/>
        </p:nvCxnSpPr>
        <p:spPr>
          <a:xfrm>
            <a:off x="2051720" y="4833156"/>
            <a:ext cx="2564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051720" y="5003884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71800" y="4437112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59" idx="2"/>
            <a:endCxn id="71" idx="0"/>
          </p:cNvCxnSpPr>
          <p:nvPr/>
        </p:nvCxnSpPr>
        <p:spPr>
          <a:xfrm>
            <a:off x="3527884" y="2852936"/>
            <a:ext cx="330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61665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WebService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Endpoint</a:t>
            </a:r>
            <a:endParaRPr kumimoji="1" lang="ja-JP" altLang="en-US" dirty="0"/>
          </a:p>
        </p:txBody>
      </p:sp>
      <p:cxnSp>
        <p:nvCxnSpPr>
          <p:cNvPr id="74" name="カギ線コネクタ 45"/>
          <p:cNvCxnSpPr>
            <a:stCxn id="45" idx="2"/>
            <a:endCxn id="73" idx="3"/>
          </p:cNvCxnSpPr>
          <p:nvPr/>
        </p:nvCxnSpPr>
        <p:spPr>
          <a:xfrm rot="5400000">
            <a:off x="6157293" y="4258207"/>
            <a:ext cx="690497" cy="45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1"/>
            <a:endCxn id="59" idx="2"/>
          </p:cNvCxnSpPr>
          <p:nvPr/>
        </p:nvCxnSpPr>
        <p:spPr>
          <a:xfrm flipH="1" flipV="1">
            <a:off x="3527884" y="2852936"/>
            <a:ext cx="2376265" cy="82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355976" y="3286725"/>
            <a:ext cx="15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andler</a:t>
            </a:r>
          </a:p>
          <a:p>
            <a:pPr algn="ctr"/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616656" y="164382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58709" y="42845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9512" y="369030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17552" y="16425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69542" y="530120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057400"/>
            <a:ext cx="7175500" cy="1143000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ja-JP" dirty="0" smtClean="0"/>
              <a:t>http://example.com/todo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683568" y="328498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0400" y="3897910"/>
            <a:ext cx="7175500" cy="114300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ja-JP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com.example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en-US" altLang="ja-JP" sz="4400" dirty="0" err="1" smtClean="0"/>
              <a:t>todo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2401" y="2348880"/>
            <a:ext cx="3111500" cy="5975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380312" y="3356992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9418977">
            <a:off x="2918062" y="3290105"/>
            <a:ext cx="256163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3280209">
            <a:off x="3248662" y="3438156"/>
            <a:ext cx="1695240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7231708">
            <a:off x="5515792" y="3383064"/>
            <a:ext cx="1510391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396838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35707</TotalTime>
  <Words>375</Words>
  <Application>Microsoft Office PowerPoint</Application>
  <PresentationFormat>画面に合わせる (4:3)</PresentationFormat>
  <Paragraphs>259</Paragraphs>
  <Slides>13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http://example.com/todo</vt:lpstr>
      <vt:lpstr>スライド 9</vt:lpstr>
      <vt:lpstr>スライド 10</vt:lpstr>
      <vt:lpstr>スライド 11</vt:lpstr>
      <vt:lpstr>スライド 12</vt:lpstr>
      <vt:lpstr>スライド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btiwanagah</cp:lastModifiedBy>
  <cp:revision>2175</cp:revision>
  <dcterms:created xsi:type="dcterms:W3CDTF">2012-07-17T19:23:13Z</dcterms:created>
  <dcterms:modified xsi:type="dcterms:W3CDTF">2015-12-14T05:42:51Z</dcterms:modified>
</cp:coreProperties>
</file>