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712" autoAdjust="0"/>
  </p:normalViewPr>
  <p:slideViewPr>
    <p:cSldViewPr snapToGrid="0" snapToObjects="1">
      <p:cViewPr varScale="1">
        <p:scale>
          <a:sx n="70" d="100"/>
          <a:sy n="70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2017/1/16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Exception.jsp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4141549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87126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871266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423874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455172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954110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6506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7"/>
            <a:ext cx="0" cy="2371594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4292574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871266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4292574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446970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99" name="直線矢印コネクタ 13"/>
          <p:cNvCxnSpPr>
            <a:endCxn id="71" idx="1"/>
          </p:cNvCxnSpPr>
          <p:nvPr/>
        </p:nvCxnSpPr>
        <p:spPr>
          <a:xfrm rot="16200000" flipH="1">
            <a:off x="4718157" y="2286135"/>
            <a:ext cx="535693" cy="3328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859261" y="219194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4551724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5552508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3009703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847154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5152408" y="2315315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237116" y="2506513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5436416" y="2896473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4947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0" name="右矢印 79"/>
          <p:cNvSpPr/>
          <p:nvPr/>
        </p:nvSpPr>
        <p:spPr>
          <a:xfrm>
            <a:off x="4230006" y="33206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81" name="右矢印 80"/>
          <p:cNvSpPr/>
          <p:nvPr/>
        </p:nvSpPr>
        <p:spPr>
          <a:xfrm>
            <a:off x="4230006" y="1501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221275" y="2753787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sp>
        <p:nvSpPr>
          <p:cNvPr id="82" name="フローチャート : 書類 60"/>
          <p:cNvSpPr/>
          <p:nvPr/>
        </p:nvSpPr>
        <p:spPr>
          <a:xfrm>
            <a:off x="4370794" y="324896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146110" y="4028239"/>
            <a:ext cx="2083665" cy="1033533"/>
          </a:xfrm>
          <a:prstGeom prst="wedgeRectCallout">
            <a:avLst>
              <a:gd name="adj1" fmla="val -53576"/>
              <a:gd name="adj2" fmla="val -8187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exception handling rule.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For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java.lang.Error</a:t>
            </a:r>
            <a:r>
              <a:rPr lang="en-US" altLang="ja-JP" sz="1200" dirty="0" smtClean="0">
                <a:solidFill>
                  <a:schemeClr val="tx1"/>
                </a:solidFill>
              </a:rPr>
              <a:t>, exclude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NestedServletException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9" name="フローチャート : 他ページ結合子 75"/>
          <p:cNvSpPr/>
          <p:nvPr/>
        </p:nvSpPr>
        <p:spPr>
          <a:xfrm rot="10800000">
            <a:off x="4285506" y="2635003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直線矢印コネクタ 13"/>
          <p:cNvCxnSpPr>
            <a:endCxn id="89" idx="2"/>
          </p:cNvCxnSpPr>
          <p:nvPr/>
        </p:nvCxnSpPr>
        <p:spPr>
          <a:xfrm>
            <a:off x="4510736" y="2207804"/>
            <a:ext cx="0" cy="4271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202936" y="223084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6716745" y="2785573"/>
            <a:ext cx="2189042" cy="968435"/>
          </a:xfrm>
          <a:prstGeom prst="wedgeRectCallout">
            <a:avLst>
              <a:gd name="adj1" fmla="val -74184"/>
              <a:gd name="adj2" fmla="val -5381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</a:rPr>
              <a:t>If 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java.lang.Error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, it is wrapped in  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NestedServletException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&gt;/requestError.jsp&lt;/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8541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689676" y="4578092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942663" y="478056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942663" y="544205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85215" y="15045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9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7397235" y="2677588"/>
            <a:ext cx="0" cy="210298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97888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948303" y="2677588"/>
            <a:ext cx="0" cy="21029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578016" y="1461497"/>
            <a:ext cx="2922494" cy="2299550"/>
          </a:xfrm>
          <a:prstGeom prst="borderCallout2">
            <a:avLst>
              <a:gd name="adj1" fmla="val -1405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002809" y="4689094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407236" y="4903750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  <p:sp>
        <p:nvSpPr>
          <p:cNvPr id="94" name="角丸四角形 93"/>
          <p:cNvSpPr/>
          <p:nvPr/>
        </p:nvSpPr>
        <p:spPr>
          <a:xfrm>
            <a:off x="3582781" y="1990601"/>
            <a:ext cx="1955003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96" name="角丸四角形 95"/>
          <p:cNvSpPr/>
          <p:nvPr/>
        </p:nvSpPr>
        <p:spPr>
          <a:xfrm>
            <a:off x="6939476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cxnSp>
        <p:nvCxnSpPr>
          <p:cNvPr id="98" name="直線矢印コネクタ 13"/>
          <p:cNvCxnSpPr/>
          <p:nvPr/>
        </p:nvCxnSpPr>
        <p:spPr>
          <a:xfrm>
            <a:off x="5555714" y="2249376"/>
            <a:ext cx="13837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048609" y="19800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04971" y="277612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935603" y="382131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103" name="角丸四角形 102"/>
          <p:cNvSpPr/>
          <p:nvPr/>
        </p:nvSpPr>
        <p:spPr>
          <a:xfrm>
            <a:off x="3618641" y="3230175"/>
            <a:ext cx="1955003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104" name="フローチャート : 他ページ結合子 58"/>
          <p:cNvSpPr/>
          <p:nvPr/>
        </p:nvSpPr>
        <p:spPr>
          <a:xfrm rot="10800000">
            <a:off x="4745542" y="3025712"/>
            <a:ext cx="384398" cy="30765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5" name="直線矢印コネクタ 13"/>
          <p:cNvCxnSpPr>
            <a:endCxn id="63" idx="3"/>
          </p:cNvCxnSpPr>
          <p:nvPr/>
        </p:nvCxnSpPr>
        <p:spPr>
          <a:xfrm flipH="1">
            <a:off x="5509480" y="2530676"/>
            <a:ext cx="1433184" cy="150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7103831" y="38213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048609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73" name="線吹き出し 2 (枠付き) 72"/>
          <p:cNvSpPr/>
          <p:nvPr/>
        </p:nvSpPr>
        <p:spPr>
          <a:xfrm>
            <a:off x="569214" y="4024688"/>
            <a:ext cx="2922494" cy="1639760"/>
          </a:xfrm>
          <a:prstGeom prst="borderCallout2">
            <a:avLst>
              <a:gd name="adj1" fmla="val -4669"/>
              <a:gd name="adj2" fmla="val 102349"/>
              <a:gd name="adj3" fmla="val -51877"/>
              <a:gd name="adj4" fmla="val 107251"/>
              <a:gd name="adj5" fmla="val -53554"/>
              <a:gd name="adj6" fmla="val 143255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&lt;property name="</a:t>
            </a:r>
            <a:r>
              <a:rPr lang="en-US" altLang="ja-JP" sz="1200" b="1" dirty="0" err="1">
                <a:solidFill>
                  <a:schemeClr val="tx1"/>
                </a:solidFill>
              </a:rPr>
              <a:t>excludedExceptions</a:t>
            </a:r>
            <a:r>
              <a:rPr lang="en-US" altLang="ja-JP" sz="1200" dirty="0">
                <a:solidFill>
                  <a:schemeClr val="tx1"/>
                </a:solidFill>
              </a:rPr>
              <a:t>" value="</a:t>
            </a:r>
            <a:r>
              <a:rPr lang="en-US" altLang="ja-JP" sz="1200" b="1" dirty="0" err="1">
                <a:solidFill>
                  <a:schemeClr val="tx1"/>
                </a:solidFill>
              </a:rPr>
              <a:t>org.springframework.web.util.NestedServletException</a:t>
            </a:r>
            <a:r>
              <a:rPr lang="en-US" altLang="ja-JP" sz="1200" dirty="0">
                <a:solidFill>
                  <a:schemeClr val="tx1"/>
                </a:solidFill>
              </a:rPr>
              <a:t>" /&gt;</a:t>
            </a:r>
          </a:p>
        </p:txBody>
      </p:sp>
      <p:sp>
        <p:nvSpPr>
          <p:cNvPr id="74" name="フローチャート : 書類 74"/>
          <p:cNvSpPr/>
          <p:nvPr/>
        </p:nvSpPr>
        <p:spPr>
          <a:xfrm>
            <a:off x="2740383" y="389983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931072" y="15010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cxnSp>
        <p:nvCxnSpPr>
          <p:cNvPr id="60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6977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 : 他ページ結合子 54"/>
          <p:cNvSpPr/>
          <p:nvPr/>
        </p:nvSpPr>
        <p:spPr>
          <a:xfrm>
            <a:off x="5119190" y="2378297"/>
            <a:ext cx="390290" cy="334946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327000" y="2968342"/>
            <a:ext cx="1936998" cy="787088"/>
          </a:xfrm>
          <a:prstGeom prst="wedgeRectCallout">
            <a:avLst>
              <a:gd name="adj1" fmla="val -43310"/>
              <a:gd name="adj2" fmla="val -9633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cxnSp>
        <p:nvCxnSpPr>
          <p:cNvPr id="83" name="直線矢印コネクタ 13"/>
          <p:cNvCxnSpPr>
            <a:stCxn id="63" idx="2"/>
            <a:endCxn id="104" idx="2"/>
          </p:cNvCxnSpPr>
          <p:nvPr/>
        </p:nvCxnSpPr>
        <p:spPr>
          <a:xfrm rot="5400000">
            <a:off x="4969804" y="2681180"/>
            <a:ext cx="312469" cy="376594"/>
          </a:xfrm>
          <a:prstGeom prst="bentConnector3">
            <a:avLst>
              <a:gd name="adj1" fmla="val 4085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xxx.jsp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13948</TotalTime>
  <Words>1076</Words>
  <Application>Microsoft Office PowerPoint</Application>
  <PresentationFormat>画面に合わせる (4:3)</PresentationFormat>
  <Paragraphs>589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terafw0714</cp:lastModifiedBy>
  <cp:revision>626</cp:revision>
  <dcterms:created xsi:type="dcterms:W3CDTF">2012-07-17T19:23:13Z</dcterms:created>
  <dcterms:modified xsi:type="dcterms:W3CDTF">2017-01-16T02:11:00Z</dcterms:modified>
</cp:coreProperties>
</file>