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 varScale="1">
        <p:scale>
          <a:sx n="85" d="100"/>
          <a:sy n="85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3114778" y="442503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ecurity-core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118347" y="3778545"/>
            <a:ext cx="336392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ecurity-web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148113" y="6364485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3158284" y="7010967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124700" y="507151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138191" y="571800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3104855" y="183909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114778" y="2485575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104856" y="119260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34882" y="2539300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cxnSp>
        <p:nvCxnSpPr>
          <p:cNvPr id="3" name="直線コネクタ 2"/>
          <p:cNvCxnSpPr>
            <a:stCxn id="47" idx="2"/>
            <a:endCxn id="46" idx="0"/>
          </p:cNvCxnSpPr>
          <p:nvPr/>
        </p:nvCxnSpPr>
        <p:spPr>
          <a:xfrm>
            <a:off x="4800309" y="4146787"/>
            <a:ext cx="8138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4803486" y="2853817"/>
            <a:ext cx="0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2"/>
            <a:endCxn id="52" idx="0"/>
          </p:cNvCxnSpPr>
          <p:nvPr/>
        </p:nvCxnSpPr>
        <p:spPr>
          <a:xfrm flipH="1">
            <a:off x="4798524" y="1560847"/>
            <a:ext cx="1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2"/>
          <p:cNvCxnSpPr>
            <a:stCxn id="53" idx="0"/>
            <a:endCxn id="52" idx="2"/>
          </p:cNvCxnSpPr>
          <p:nvPr/>
        </p:nvCxnSpPr>
        <p:spPr>
          <a:xfrm flipH="1" flipV="1">
            <a:off x="4798524" y="2207332"/>
            <a:ext cx="4962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4897745" y="154295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897953" y="2189274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897745" y="2836398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712069" y="3467693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4" name="直線コネクタ 2"/>
          <p:cNvCxnSpPr>
            <a:stCxn id="55" idx="1"/>
            <a:endCxn id="56" idx="3"/>
          </p:cNvCxnSpPr>
          <p:nvPr/>
        </p:nvCxnSpPr>
        <p:spPr>
          <a:xfrm flipH="1">
            <a:off x="1574558" y="1376726"/>
            <a:ext cx="1530298" cy="134669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2"/>
          <p:cNvCxnSpPr>
            <a:stCxn id="52" idx="1"/>
            <a:endCxn id="56" idx="3"/>
          </p:cNvCxnSpPr>
          <p:nvPr/>
        </p:nvCxnSpPr>
        <p:spPr>
          <a:xfrm flipH="1">
            <a:off x="1574558" y="2023211"/>
            <a:ext cx="1530297" cy="70021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2"/>
          <p:cNvCxnSpPr>
            <a:stCxn id="53" idx="1"/>
            <a:endCxn id="56" idx="3"/>
          </p:cNvCxnSpPr>
          <p:nvPr/>
        </p:nvCxnSpPr>
        <p:spPr>
          <a:xfrm flipH="1">
            <a:off x="1574558" y="2669696"/>
            <a:ext cx="1540220" cy="537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2"/>
          <p:cNvCxnSpPr>
            <a:stCxn id="47" idx="1"/>
            <a:endCxn id="56" idx="3"/>
          </p:cNvCxnSpPr>
          <p:nvPr/>
        </p:nvCxnSpPr>
        <p:spPr>
          <a:xfrm flipH="1" flipV="1">
            <a:off x="1574558" y="2723421"/>
            <a:ext cx="1543789" cy="123924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2"/>
          <p:cNvCxnSpPr>
            <a:stCxn id="46" idx="1"/>
            <a:endCxn id="56" idx="3"/>
          </p:cNvCxnSpPr>
          <p:nvPr/>
        </p:nvCxnSpPr>
        <p:spPr>
          <a:xfrm flipH="1" flipV="1">
            <a:off x="1574558" y="2723421"/>
            <a:ext cx="1540220" cy="188573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2"/>
          <p:cNvCxnSpPr>
            <a:stCxn id="50" idx="1"/>
            <a:endCxn id="56" idx="3"/>
          </p:cNvCxnSpPr>
          <p:nvPr/>
        </p:nvCxnSpPr>
        <p:spPr>
          <a:xfrm flipH="1" flipV="1">
            <a:off x="1574558" y="2723421"/>
            <a:ext cx="1550142" cy="253221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2"/>
          <p:cNvCxnSpPr>
            <a:stCxn id="51" idx="1"/>
            <a:endCxn id="56" idx="3"/>
          </p:cNvCxnSpPr>
          <p:nvPr/>
        </p:nvCxnSpPr>
        <p:spPr>
          <a:xfrm flipH="1" flipV="1">
            <a:off x="1574558" y="2723421"/>
            <a:ext cx="1563633" cy="317870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2"/>
          <p:cNvCxnSpPr>
            <a:stCxn id="48" idx="1"/>
            <a:endCxn id="56" idx="3"/>
          </p:cNvCxnSpPr>
          <p:nvPr/>
        </p:nvCxnSpPr>
        <p:spPr>
          <a:xfrm flipH="1" flipV="1">
            <a:off x="1574558" y="2723421"/>
            <a:ext cx="1573555" cy="382518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2"/>
          <p:cNvCxnSpPr>
            <a:stCxn id="49" idx="1"/>
            <a:endCxn id="56" idx="3"/>
          </p:cNvCxnSpPr>
          <p:nvPr/>
        </p:nvCxnSpPr>
        <p:spPr>
          <a:xfrm flipH="1" flipV="1">
            <a:off x="1574558" y="2723421"/>
            <a:ext cx="1583726" cy="4471667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273194" y="2374446"/>
            <a:ext cx="67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右中かっこ 121"/>
          <p:cNvSpPr/>
          <p:nvPr/>
        </p:nvSpPr>
        <p:spPr>
          <a:xfrm>
            <a:off x="7351555" y="1269846"/>
            <a:ext cx="367100" cy="2960224"/>
          </a:xfrm>
          <a:prstGeom prst="righ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右中かっこ 122"/>
          <p:cNvSpPr/>
          <p:nvPr/>
        </p:nvSpPr>
        <p:spPr>
          <a:xfrm>
            <a:off x="7351555" y="4350084"/>
            <a:ext cx="396864" cy="301357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609513" y="2123256"/>
            <a:ext cx="1595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lasses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dependencies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711808" y="553897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ependencies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094933" y="-100365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094933" y="-74685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3094933" y="54612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直線コネクタ 2"/>
          <p:cNvCxnSpPr>
            <a:stCxn id="36" idx="1"/>
            <a:endCxn id="56" idx="3"/>
          </p:cNvCxnSpPr>
          <p:nvPr/>
        </p:nvCxnSpPr>
        <p:spPr>
          <a:xfrm flipH="1">
            <a:off x="1574558" y="730241"/>
            <a:ext cx="1520375" cy="199318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2"/>
          <p:cNvCxnSpPr>
            <a:stCxn id="34" idx="1"/>
            <a:endCxn id="56" idx="3"/>
          </p:cNvCxnSpPr>
          <p:nvPr/>
        </p:nvCxnSpPr>
        <p:spPr>
          <a:xfrm flipH="1">
            <a:off x="1574558" y="83756"/>
            <a:ext cx="1520375" cy="263966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2"/>
          <p:cNvCxnSpPr>
            <a:stCxn id="35" idx="1"/>
            <a:endCxn id="56" idx="3"/>
          </p:cNvCxnSpPr>
          <p:nvPr/>
        </p:nvCxnSpPr>
        <p:spPr>
          <a:xfrm flipH="1">
            <a:off x="1574558" y="-562729"/>
            <a:ext cx="1520375" cy="328615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右中かっこ 63"/>
          <p:cNvSpPr/>
          <p:nvPr/>
        </p:nvSpPr>
        <p:spPr>
          <a:xfrm>
            <a:off x="7351555" y="-920809"/>
            <a:ext cx="367100" cy="2016000"/>
          </a:xfrm>
          <a:prstGeom prst="righ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718655" y="-378608"/>
            <a:ext cx="21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lasses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(Standalone library)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114778" y="3132060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06044" y="4130687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3"/>
            <a:endCxn id="53" idx="3"/>
          </p:cNvCxnSpPr>
          <p:nvPr/>
        </p:nvCxnSpPr>
        <p:spPr>
          <a:xfrm flipV="1">
            <a:off x="6482271" y="2669696"/>
            <a:ext cx="9922" cy="1292970"/>
          </a:xfrm>
          <a:prstGeom prst="bentConnector3">
            <a:avLst>
              <a:gd name="adj1" fmla="val 2403971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2"/>
          <p:cNvCxnSpPr>
            <a:stCxn id="60" idx="1"/>
            <a:endCxn id="56" idx="3"/>
          </p:cNvCxnSpPr>
          <p:nvPr/>
        </p:nvCxnSpPr>
        <p:spPr>
          <a:xfrm flipH="1" flipV="1">
            <a:off x="1574558" y="2723421"/>
            <a:ext cx="1540220" cy="59276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20403</TotalTime>
  <Words>113</Words>
  <Application>Microsoft Office PowerPoint</Application>
  <PresentationFormat>画面に合わせる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Kigami Manami / 木上 愛美</cp:lastModifiedBy>
  <cp:revision>263</cp:revision>
  <dcterms:created xsi:type="dcterms:W3CDTF">2012-07-17T19:23:13Z</dcterms:created>
  <dcterms:modified xsi:type="dcterms:W3CDTF">2016-02-05T04:34:29Z</dcterms:modified>
</cp:coreProperties>
</file>