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2" autoAdjust="0"/>
    <p:restoredTop sz="94728" autoAdjust="0"/>
  </p:normalViewPr>
  <p:slideViewPr>
    <p:cSldViewPr snapToGrid="0" snapToObjects="1">
      <p:cViewPr varScale="1">
        <p:scale>
          <a:sx n="110" d="100"/>
          <a:sy n="110" d="100"/>
        </p:scale>
        <p:origin x="150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7352-BF5A-4CD2-B029-996118CD8E01}" type="datetimeFigureOut">
              <a:rPr kumimoji="1" lang="ja-JP" altLang="en-US" smtClean="0"/>
              <a:pPr/>
              <a:t>2015/10/13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FFA3-9D07-4088-826B-DF328166082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2015/10/13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2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2015/10/13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2015/10/13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2015/10/13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6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2015/10/13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0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2015/10/13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71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2015/10/13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3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2015/10/13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7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2015/10/13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3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2015/10/13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6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2015/10/13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80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12EC-6AA0-374B-A2D3-850081A07A26}" type="datetimeFigureOut">
              <a:rPr kumimoji="1" lang="ja-JP" altLang="en-US" smtClean="0"/>
              <a:pPr/>
              <a:t>2015/10/13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16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/>
          <p:cNvSpPr/>
          <p:nvPr/>
        </p:nvSpPr>
        <p:spPr>
          <a:xfrm>
            <a:off x="1691680" y="836712"/>
            <a:ext cx="3888432" cy="4608512"/>
          </a:xfrm>
          <a:prstGeom prst="rect">
            <a:avLst/>
          </a:prstGeom>
          <a:solidFill>
            <a:schemeClr val="bg1"/>
          </a:solidFill>
          <a:ln w="60325">
            <a:solidFill>
              <a:schemeClr val="bg1">
                <a:lumMod val="6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spring-security-web</a:t>
            </a:r>
          </a:p>
        </p:txBody>
      </p:sp>
      <p:sp>
        <p:nvSpPr>
          <p:cNvPr id="49" name="正方形/長方形 48"/>
          <p:cNvSpPr/>
          <p:nvPr/>
        </p:nvSpPr>
        <p:spPr>
          <a:xfrm>
            <a:off x="2748041" y="2924944"/>
            <a:ext cx="1631694" cy="8894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Exception</a:t>
            </a:r>
          </a:p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Translation</a:t>
            </a:r>
          </a:p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Filter</a:t>
            </a:r>
          </a:p>
        </p:txBody>
      </p:sp>
      <p:sp>
        <p:nvSpPr>
          <p:cNvPr id="81" name="正方形/長方形 80"/>
          <p:cNvSpPr/>
          <p:nvPr/>
        </p:nvSpPr>
        <p:spPr>
          <a:xfrm>
            <a:off x="2748041" y="4339745"/>
            <a:ext cx="1631694" cy="8894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FilterSecurity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Interceptor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1932194" y="1387417"/>
            <a:ext cx="1631694" cy="8894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&lt;interface&gt;</a:t>
            </a:r>
          </a:p>
          <a:p>
            <a:pPr algn="ctr"/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AccessDeniedHandler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83" name="正方形/長方形 82"/>
          <p:cNvSpPr/>
          <p:nvPr/>
        </p:nvSpPr>
        <p:spPr>
          <a:xfrm>
            <a:off x="3707904" y="1387417"/>
            <a:ext cx="1631694" cy="8894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&lt;interface</a:t>
            </a:r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&gt;</a:t>
            </a:r>
          </a:p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Authentication</a:t>
            </a:r>
          </a:p>
          <a:p>
            <a:pPr algn="ctr"/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EntryPoint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88" name="直線矢印コネクタ 87"/>
          <p:cNvCxnSpPr/>
          <p:nvPr/>
        </p:nvCxnSpPr>
        <p:spPr bwMode="invGray">
          <a:xfrm flipH="1" flipV="1">
            <a:off x="2915816" y="2276872"/>
            <a:ext cx="539213" cy="648072"/>
          </a:xfrm>
          <a:prstGeom prst="straightConnector1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7"/>
          <p:cNvCxnSpPr/>
          <p:nvPr/>
        </p:nvCxnSpPr>
        <p:spPr bwMode="invGray">
          <a:xfrm flipV="1">
            <a:off x="3750593" y="2276872"/>
            <a:ext cx="629142" cy="648072"/>
          </a:xfrm>
          <a:prstGeom prst="straightConnector1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正方形/長方形 95"/>
          <p:cNvSpPr/>
          <p:nvPr/>
        </p:nvSpPr>
        <p:spPr>
          <a:xfrm>
            <a:off x="5796136" y="836713"/>
            <a:ext cx="2448272" cy="4608512"/>
          </a:xfrm>
          <a:prstGeom prst="rect">
            <a:avLst/>
          </a:prstGeom>
          <a:solidFill>
            <a:schemeClr val="bg1"/>
          </a:solidFill>
          <a:ln w="60325">
            <a:solidFill>
              <a:schemeClr val="bg1">
                <a:lumMod val="6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spring-security-core</a:t>
            </a:r>
          </a:p>
        </p:txBody>
      </p:sp>
      <p:sp>
        <p:nvSpPr>
          <p:cNvPr id="98" name="正方形/長方形 97"/>
          <p:cNvSpPr/>
          <p:nvPr/>
        </p:nvSpPr>
        <p:spPr>
          <a:xfrm>
            <a:off x="6168421" y="2636912"/>
            <a:ext cx="1787955" cy="8894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&lt;interface</a:t>
            </a:r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&gt;</a:t>
            </a:r>
          </a:p>
          <a:p>
            <a:pPr algn="ctr"/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AccessDecisionManager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6827671" y="3745898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（１）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05" name="テキスト ボックス 104"/>
          <p:cNvSpPr txBox="1"/>
          <p:nvPr/>
        </p:nvSpPr>
        <p:spPr>
          <a:xfrm>
            <a:off x="2417039" y="2463279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（３）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07" name="テキスト ボックス 106"/>
          <p:cNvSpPr txBox="1"/>
          <p:nvPr/>
        </p:nvSpPr>
        <p:spPr>
          <a:xfrm>
            <a:off x="4055309" y="2487042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（４）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02" name="laptop"/>
          <p:cNvSpPr>
            <a:spLocks noEditPoints="1" noChangeArrowheads="1"/>
          </p:cNvSpPr>
          <p:nvPr/>
        </p:nvSpPr>
        <p:spPr bwMode="auto">
          <a:xfrm>
            <a:off x="476247" y="3098099"/>
            <a:ext cx="1071417" cy="806382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9" name="正方形/長方形 108"/>
          <p:cNvSpPr/>
          <p:nvPr/>
        </p:nvSpPr>
        <p:spPr>
          <a:xfrm>
            <a:off x="6064241" y="4221088"/>
            <a:ext cx="1631694" cy="8894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AccessDeniedException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24" name="正方形/長方形 123"/>
          <p:cNvSpPr/>
          <p:nvPr/>
        </p:nvSpPr>
        <p:spPr>
          <a:xfrm>
            <a:off x="1856072" y="1259536"/>
            <a:ext cx="3560973" cy="2663995"/>
          </a:xfrm>
          <a:prstGeom prst="rect">
            <a:avLst/>
          </a:prstGeom>
          <a:noFill/>
          <a:ln w="63500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en-US" altLang="ja-JP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5" name="円形吹き出し 124"/>
          <p:cNvSpPr/>
          <p:nvPr/>
        </p:nvSpPr>
        <p:spPr>
          <a:xfrm>
            <a:off x="465290" y="237479"/>
            <a:ext cx="2164748" cy="898401"/>
          </a:xfrm>
          <a:prstGeom prst="wedgeEllipseCallout">
            <a:avLst>
              <a:gd name="adj1" fmla="val 23800"/>
              <a:gd name="adj2" fmla="val 63343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認可エラーのハンドリング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126" name="直線矢印コネクタ 125"/>
          <p:cNvCxnSpPr>
            <a:stCxn id="102" idx="3"/>
          </p:cNvCxnSpPr>
          <p:nvPr/>
        </p:nvCxnSpPr>
        <p:spPr bwMode="invGray">
          <a:xfrm>
            <a:off x="1385315" y="3365885"/>
            <a:ext cx="1362726" cy="3787"/>
          </a:xfrm>
          <a:prstGeom prst="straightConnector1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矢印コネクタ 126"/>
          <p:cNvCxnSpPr/>
          <p:nvPr/>
        </p:nvCxnSpPr>
        <p:spPr bwMode="invGray">
          <a:xfrm>
            <a:off x="3563888" y="3814399"/>
            <a:ext cx="0" cy="525346"/>
          </a:xfrm>
          <a:prstGeom prst="straightConnector1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矢印コネクタ 87"/>
          <p:cNvCxnSpPr/>
          <p:nvPr/>
        </p:nvCxnSpPr>
        <p:spPr bwMode="invGray">
          <a:xfrm flipV="1">
            <a:off x="4379735" y="3081640"/>
            <a:ext cx="1788686" cy="1702833"/>
          </a:xfrm>
          <a:prstGeom prst="bentConnector3">
            <a:avLst>
              <a:gd name="adj1" fmla="val 50000"/>
            </a:avLst>
          </a:prstGeom>
          <a:ln w="50800">
            <a:solidFill>
              <a:schemeClr val="tx2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テキスト ボックス 129"/>
          <p:cNvSpPr txBox="1"/>
          <p:nvPr/>
        </p:nvSpPr>
        <p:spPr>
          <a:xfrm>
            <a:off x="4366042" y="3124393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（２）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31" name="爆発 2 130"/>
          <p:cNvSpPr/>
          <p:nvPr/>
        </p:nvSpPr>
        <p:spPr>
          <a:xfrm>
            <a:off x="5308399" y="3284984"/>
            <a:ext cx="1832355" cy="1221626"/>
          </a:xfrm>
          <a:prstGeom prst="irregularSeal2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rgbClr val="C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認可</a:t>
            </a:r>
            <a:endParaRPr lang="en-US" altLang="ja-JP" dirty="0" smtClean="0">
              <a:solidFill>
                <a:srgbClr val="C0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ja-JP" altLang="en-US" dirty="0" smtClean="0">
                <a:solidFill>
                  <a:srgbClr val="C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エラー</a:t>
            </a:r>
            <a:endParaRPr kumimoji="1" lang="ja-JP" altLang="en-US" dirty="0">
              <a:solidFill>
                <a:srgbClr val="C0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96993" y="2604760"/>
            <a:ext cx="1229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クライアント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784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8030</TotalTime>
  <Words>40</Words>
  <Application>Microsoft Office PowerPoint</Application>
  <PresentationFormat>画面に合わせる (4:3)</PresentationFormat>
  <Paragraphs>23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HGP創英角ｺﾞｼｯｸUB</vt:lpstr>
      <vt:lpstr>ＭＳ Ｐゴシック</vt:lpstr>
      <vt:lpstr>Arial</vt:lpstr>
      <vt:lpstr>Calibri</vt:lpstr>
      <vt:lpstr>ホワイト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Maki Toshiaki</dc:creator>
  <cp:lastModifiedBy>SATOU Takayuki / 佐藤 隆之</cp:lastModifiedBy>
  <cp:revision>474</cp:revision>
  <dcterms:created xsi:type="dcterms:W3CDTF">2012-07-17T19:23:13Z</dcterms:created>
  <dcterms:modified xsi:type="dcterms:W3CDTF">2015-10-13T05:08:16Z</dcterms:modified>
</cp:coreProperties>
</file>