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4728" autoAdjust="0"/>
  </p:normalViewPr>
  <p:slideViewPr>
    <p:cSldViewPr snapToGrid="0" snapToObjects="1">
      <p:cViewPr varScale="1">
        <p:scale>
          <a:sx n="110" d="100"/>
          <a:sy n="110" d="100"/>
        </p:scale>
        <p:origin x="15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aptop"/>
          <p:cNvSpPr>
            <a:spLocks noEditPoints="1" noChangeArrowheads="1"/>
          </p:cNvSpPr>
          <p:nvPr/>
        </p:nvSpPr>
        <p:spPr bwMode="auto">
          <a:xfrm>
            <a:off x="1538190" y="1005556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22576" y="255838"/>
            <a:ext cx="152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クライアント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ブラウザ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7" name="直線矢印コネクタ 126"/>
          <p:cNvCxnSpPr/>
          <p:nvPr/>
        </p:nvCxnSpPr>
        <p:spPr bwMode="invGray">
          <a:xfrm>
            <a:off x="2073898" y="1943148"/>
            <a:ext cx="0" cy="435858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デスクトップパソコ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66" y="922460"/>
            <a:ext cx="751414" cy="93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4499992" y="26791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(Spring Security)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2" name="直線矢印コネクタ 126"/>
          <p:cNvCxnSpPr/>
          <p:nvPr/>
        </p:nvCxnSpPr>
        <p:spPr bwMode="invGray">
          <a:xfrm>
            <a:off x="5796136" y="1909240"/>
            <a:ext cx="0" cy="446449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126"/>
          <p:cNvCxnSpPr/>
          <p:nvPr/>
        </p:nvCxnSpPr>
        <p:spPr bwMode="invGray">
          <a:xfrm>
            <a:off x="2105584" y="2269812"/>
            <a:ext cx="3690552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126"/>
          <p:cNvCxnSpPr/>
          <p:nvPr/>
        </p:nvCxnSpPr>
        <p:spPr bwMode="invGray">
          <a:xfrm>
            <a:off x="2081092" y="2768895"/>
            <a:ext cx="3705519" cy="12033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932289" y="2401559"/>
            <a:ext cx="364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</a:t>
            </a:r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トークン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値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</a:t>
            </a:r>
            <a:r>
              <a:rPr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(hidden)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6960802" y="1501574"/>
            <a:ext cx="1336564" cy="44401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</a:t>
            </a:r>
          </a:p>
          <a:p>
            <a:pPr algn="ctr"/>
            <a:r>
              <a:rPr lang="ja-JP" altLang="en-US" b="1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セッション</a:t>
            </a:r>
            <a:endParaRPr kumimoji="1" lang="ja-JP" altLang="en-US" b="1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121547" y="2286397"/>
            <a:ext cx="1031803" cy="34583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</a:t>
            </a:r>
          </a:p>
          <a:p>
            <a:pPr algn="ctr"/>
            <a:r>
              <a:rPr lang="ja-JP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トークン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値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</a:t>
            </a:r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3" name="直線矢印コネクタ 126"/>
          <p:cNvCxnSpPr/>
          <p:nvPr/>
        </p:nvCxnSpPr>
        <p:spPr bwMode="invGray">
          <a:xfrm>
            <a:off x="5786611" y="2544436"/>
            <a:ext cx="1334936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860939" y="2149647"/>
            <a:ext cx="75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生成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47054" y="1917065"/>
            <a:ext cx="23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7" name="直線矢印コネクタ 126"/>
          <p:cNvCxnSpPr/>
          <p:nvPr/>
        </p:nvCxnSpPr>
        <p:spPr bwMode="invGray">
          <a:xfrm>
            <a:off x="2107096" y="3661815"/>
            <a:ext cx="3690552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2027337" y="3046738"/>
            <a:ext cx="3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POST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(CSRF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トークン値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</a:t>
            </a:r>
            <a:r>
              <a:rPr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569895" y="3377783"/>
            <a:ext cx="14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トークン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チェック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0" name="直線矢印コネクタ 126"/>
          <p:cNvCxnSpPr/>
          <p:nvPr/>
        </p:nvCxnSpPr>
        <p:spPr bwMode="invGray">
          <a:xfrm>
            <a:off x="2081092" y="4270341"/>
            <a:ext cx="3705519" cy="12033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2138437" y="3901081"/>
            <a:ext cx="329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</a:t>
            </a:r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トークン値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</a:t>
            </a:r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(hidden)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3" name="直線矢印コネクタ 126"/>
          <p:cNvCxnSpPr/>
          <p:nvPr/>
        </p:nvCxnSpPr>
        <p:spPr bwMode="invGray">
          <a:xfrm>
            <a:off x="2107096" y="5160400"/>
            <a:ext cx="3690552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2728003" y="4780238"/>
            <a:ext cx="23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8" name="直線矢印コネクタ 126"/>
          <p:cNvCxnSpPr/>
          <p:nvPr/>
        </p:nvCxnSpPr>
        <p:spPr bwMode="invGray">
          <a:xfrm>
            <a:off x="2107096" y="5732681"/>
            <a:ext cx="3705519" cy="12033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2085628" y="5372946"/>
            <a:ext cx="340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</a:t>
            </a:r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トークン値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</a:t>
            </a:r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(hidden)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1871624" y="3027688"/>
            <a:ext cx="5004632" cy="142410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8" name="直線矢印コネクタ 126"/>
          <p:cNvCxnSpPr/>
          <p:nvPr/>
        </p:nvCxnSpPr>
        <p:spPr bwMode="invGray">
          <a:xfrm>
            <a:off x="5807173" y="3997472"/>
            <a:ext cx="1285107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 rot="5400000">
            <a:off x="3565530" y="5978540"/>
            <a:ext cx="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690440" y="5047649"/>
            <a:ext cx="133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参照のみ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871624" y="4724546"/>
            <a:ext cx="5004632" cy="1179041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直線矢印コネクタ 126"/>
          <p:cNvCxnSpPr/>
          <p:nvPr/>
        </p:nvCxnSpPr>
        <p:spPr bwMode="invGray">
          <a:xfrm flipH="1">
            <a:off x="5812616" y="5454063"/>
            <a:ext cx="1279664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円形吹き出し 111"/>
          <p:cNvSpPr/>
          <p:nvPr/>
        </p:nvSpPr>
        <p:spPr>
          <a:xfrm>
            <a:off x="466438" y="3277570"/>
            <a:ext cx="1356162" cy="1174227"/>
          </a:xfrm>
          <a:prstGeom prst="wedgeEllipseCallout">
            <a:avLst>
              <a:gd name="adj1" fmla="val 50908"/>
              <a:gd name="adj2" fmla="val -40401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POST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チェック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対象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3" name="円形吹き出し 112"/>
          <p:cNvSpPr/>
          <p:nvPr/>
        </p:nvSpPr>
        <p:spPr>
          <a:xfrm>
            <a:off x="466438" y="4869160"/>
            <a:ext cx="1356162" cy="1050449"/>
          </a:xfrm>
          <a:prstGeom prst="wedgeEllipseCallout">
            <a:avLst>
              <a:gd name="adj1" fmla="val 50206"/>
              <a:gd name="adj2" fmla="val -3968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チェック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対象外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2958693" y="182473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896275" y="1808147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141833" y="320015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5957796" y="304673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949169" y="473407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981965" y="472454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（６）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90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8029</TotalTime>
  <Words>74</Words>
  <Application>Microsoft Office PowerPoint</Application>
  <PresentationFormat>画面に合わせる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SATOU Takayuki / 佐藤 隆之</cp:lastModifiedBy>
  <cp:revision>474</cp:revision>
  <dcterms:created xsi:type="dcterms:W3CDTF">2012-07-17T19:23:13Z</dcterms:created>
  <dcterms:modified xsi:type="dcterms:W3CDTF">2015-10-15T04:59:40Z</dcterms:modified>
</cp:coreProperties>
</file>