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19672" y="476672"/>
            <a:ext cx="4192782" cy="60486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004202" y="9808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フィルタ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750918" y="2844675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SessionControl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6300192" y="465660"/>
            <a:ext cx="2592288" cy="605968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378980" y="314440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766320" y="2919807"/>
            <a:ext cx="1631694" cy="1022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Registry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23" idx="0"/>
            <a:endCxn id="49" idx="1"/>
          </p:cNvCxnSpPr>
          <p:nvPr/>
        </p:nvCxnSpPr>
        <p:spPr bwMode="invGray">
          <a:xfrm rot="5400000" flipH="1" flipV="1">
            <a:off x="790761" y="1567488"/>
            <a:ext cx="1355383" cy="107149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7741" y="2780928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023251" y="1969790"/>
            <a:ext cx="3585779" cy="33558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988430" y="2100554"/>
            <a:ext cx="2519673" cy="65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CompositeSession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AuthenticationStrategy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126"/>
          <p:cNvCxnSpPr>
            <a:endCxn id="41" idx="1"/>
          </p:cNvCxnSpPr>
          <p:nvPr/>
        </p:nvCxnSpPr>
        <p:spPr bwMode="invGray">
          <a:xfrm>
            <a:off x="2341302" y="1870273"/>
            <a:ext cx="647128" cy="559646"/>
          </a:xfrm>
          <a:prstGeom prst="bentConnector3">
            <a:avLst>
              <a:gd name="adj1" fmla="val -2988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750918" y="4080288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矢印コネクタ 126"/>
          <p:cNvCxnSpPr>
            <a:endCxn id="81" idx="1"/>
          </p:cNvCxnSpPr>
          <p:nvPr/>
        </p:nvCxnSpPr>
        <p:spPr bwMode="invGray">
          <a:xfrm rot="16200000" flipH="1">
            <a:off x="3111827" y="2780040"/>
            <a:ext cx="669374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6"/>
          <p:cNvCxnSpPr>
            <a:endCxn id="46" idx="1"/>
          </p:cNvCxnSpPr>
          <p:nvPr/>
        </p:nvCxnSpPr>
        <p:spPr bwMode="invGray">
          <a:xfrm rot="16200000" flipH="1">
            <a:off x="2788113" y="3691939"/>
            <a:ext cx="1316802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004202" y="546427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5" name="直線矢印コネクタ 125"/>
          <p:cNvCxnSpPr>
            <a:endCxn id="64" idx="1"/>
          </p:cNvCxnSpPr>
          <p:nvPr/>
        </p:nvCxnSpPr>
        <p:spPr bwMode="invGray">
          <a:xfrm rot="16200000" flipH="1">
            <a:off x="503116" y="4407915"/>
            <a:ext cx="1912657" cy="1089516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形吹き出し 84"/>
          <p:cNvSpPr/>
          <p:nvPr/>
        </p:nvSpPr>
        <p:spPr>
          <a:xfrm>
            <a:off x="4317876" y="836712"/>
            <a:ext cx="2164748" cy="1033560"/>
          </a:xfrm>
          <a:prstGeom prst="wedgeEllipseCallout">
            <a:avLst>
              <a:gd name="adj1" fmla="val -35161"/>
              <a:gd name="adj2" fmla="val 594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認証成功後のセッション制御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588223" y="2790452"/>
            <a:ext cx="2088231" cy="2579687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直線矢印コネクタ 126"/>
          <p:cNvCxnSpPr>
            <a:stCxn id="81" idx="3"/>
            <a:endCxn id="109" idx="1"/>
          </p:cNvCxnSpPr>
          <p:nvPr/>
        </p:nvCxnSpPr>
        <p:spPr bwMode="invGray">
          <a:xfrm>
            <a:off x="5508103" y="3419131"/>
            <a:ext cx="1258217" cy="1203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6"/>
          <p:cNvCxnSpPr>
            <a:stCxn id="46" idx="3"/>
          </p:cNvCxnSpPr>
          <p:nvPr/>
        </p:nvCxnSpPr>
        <p:spPr bwMode="invGray">
          <a:xfrm flipV="1">
            <a:off x="5508103" y="3647690"/>
            <a:ext cx="1258217" cy="100705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6"/>
          <p:cNvCxnSpPr/>
          <p:nvPr/>
        </p:nvCxnSpPr>
        <p:spPr bwMode="invGray">
          <a:xfrm flipV="1">
            <a:off x="3644054" y="3942521"/>
            <a:ext cx="3376218" cy="1966480"/>
          </a:xfrm>
          <a:prstGeom prst="bentConnector3">
            <a:avLst>
              <a:gd name="adj1" fmla="val 9993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857578" y="9638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36557" y="192635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106462" y="29079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100070" y="4116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24389" y="594928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36517" y="590158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3" name="円形吹き出し 102"/>
          <p:cNvSpPr/>
          <p:nvPr/>
        </p:nvSpPr>
        <p:spPr>
          <a:xfrm>
            <a:off x="6418776" y="1432751"/>
            <a:ext cx="2257679" cy="1178477"/>
          </a:xfrm>
          <a:prstGeom prst="wedgeEllipseCallout">
            <a:avLst>
              <a:gd name="adj1" fmla="val 6163"/>
              <a:gd name="adj2" fmla="val 6670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拡張ポイント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デフォルトはインメモリ実装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7236296" y="4443060"/>
            <a:ext cx="1325688" cy="811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</a:p>
        </p:txBody>
      </p:sp>
      <p:cxnSp>
        <p:nvCxnSpPr>
          <p:cNvPr id="118" name="直線矢印コネクタ 126"/>
          <p:cNvCxnSpPr/>
          <p:nvPr/>
        </p:nvCxnSpPr>
        <p:spPr bwMode="invGray">
          <a:xfrm>
            <a:off x="7899140" y="3950788"/>
            <a:ext cx="0" cy="50244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円形吹き出し 128"/>
          <p:cNvSpPr/>
          <p:nvPr/>
        </p:nvSpPr>
        <p:spPr>
          <a:xfrm>
            <a:off x="7106220" y="5302325"/>
            <a:ext cx="1872208" cy="1205085"/>
          </a:xfrm>
          <a:prstGeom prst="wedgeEllipseCallout">
            <a:avLst>
              <a:gd name="adj1" fmla="val -8089"/>
              <a:gd name="adj2" fmla="val -5851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多重ログイン制御用の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セッション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情報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61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475</cp:revision>
  <dcterms:created xsi:type="dcterms:W3CDTF">2012-07-17T19:23:13Z</dcterms:created>
  <dcterms:modified xsi:type="dcterms:W3CDTF">2015-10-15T04:27:53Z</dcterms:modified>
</cp:coreProperties>
</file>