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04" r:id="rId2"/>
    <p:sldId id="303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0D6C479-3D78-4E00-970A-88F7D4B46CCD}">
          <p14:sldIdLst>
            <p14:sldId id="304"/>
            <p14:sldId id="3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4C7"/>
    <a:srgbClr val="A5C2DF"/>
    <a:srgbClr val="7AA6D0"/>
    <a:srgbClr val="BDD292"/>
    <a:srgbClr val="81A042"/>
    <a:srgbClr val="6D8838"/>
    <a:srgbClr val="9CBC5C"/>
    <a:srgbClr val="FF9999"/>
    <a:srgbClr val="CC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092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2013/11/29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2013/11/29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083" y="-473221"/>
            <a:ext cx="2253811" cy="2334772"/>
          </a:xfrm>
          <a:prstGeom prst="rect">
            <a:avLst/>
          </a:prstGeom>
          <a:noFill/>
        </p:spPr>
      </p:pic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317367" y="1861550"/>
            <a:ext cx="8685384" cy="7224393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カギ線コネクタ 17"/>
          <p:cNvCxnSpPr>
            <a:endCxn id="62" idx="0"/>
          </p:cNvCxnSpPr>
          <p:nvPr/>
        </p:nvCxnSpPr>
        <p:spPr>
          <a:xfrm>
            <a:off x="1907833" y="1371600"/>
            <a:ext cx="0" cy="8645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66"/>
          <p:cNvSpPr>
            <a:spLocks noChangeArrowheads="1"/>
          </p:cNvSpPr>
          <p:nvPr/>
        </p:nvSpPr>
        <p:spPr bwMode="auto">
          <a:xfrm>
            <a:off x="1144028" y="4006563"/>
            <a:ext cx="1524420" cy="913579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&lt;Spring MVC&gt;</a:t>
            </a:r>
          </a:p>
          <a:p>
            <a:pPr algn="ctr"/>
            <a:r>
              <a:rPr lang="en-US" altLang="ja-JP" b="1" dirty="0" smtClean="0"/>
              <a:t>Dispatcher</a:t>
            </a:r>
          </a:p>
          <a:p>
            <a:pPr algn="ctr"/>
            <a:r>
              <a:rPr lang="en-US" altLang="ja-JP" b="1" dirty="0" smtClean="0"/>
              <a:t>Servlet</a:t>
            </a:r>
            <a:endParaRPr lang="ja-JP" altLang="en-US" b="1" dirty="0"/>
          </a:p>
        </p:txBody>
      </p:sp>
      <p:sp>
        <p:nvSpPr>
          <p:cNvPr id="2" name="角丸四角形 1"/>
          <p:cNvSpPr/>
          <p:nvPr/>
        </p:nvSpPr>
        <p:spPr>
          <a:xfrm>
            <a:off x="2826034" y="6274863"/>
            <a:ext cx="1233160" cy="5831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Controller</a:t>
            </a:r>
            <a:endParaRPr lang="ja-JP" altLang="en-US" sz="1600" b="1" dirty="0"/>
          </a:p>
        </p:txBody>
      </p:sp>
      <p:cxnSp>
        <p:nvCxnSpPr>
          <p:cNvPr id="35" name="カギ線コネクタ 34"/>
          <p:cNvCxnSpPr>
            <a:stCxn id="24" idx="2"/>
            <a:endCxn id="2" idx="1"/>
          </p:cNvCxnSpPr>
          <p:nvPr/>
        </p:nvCxnSpPr>
        <p:spPr>
          <a:xfrm rot="16200000" flipH="1">
            <a:off x="1542991" y="5283389"/>
            <a:ext cx="1646290" cy="919796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66"/>
          <p:cNvSpPr>
            <a:spLocks noChangeArrowheads="1"/>
          </p:cNvSpPr>
          <p:nvPr/>
        </p:nvSpPr>
        <p:spPr bwMode="auto">
          <a:xfrm>
            <a:off x="3682137" y="4015339"/>
            <a:ext cx="1955844" cy="889162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&lt;Spring Web&gt;</a:t>
            </a:r>
          </a:p>
          <a:p>
            <a:pPr algn="ctr"/>
            <a:r>
              <a:rPr lang="en-US" altLang="ja-JP" dirty="0" err="1" smtClean="0"/>
              <a:t>StandardServlet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MultipartResolver</a:t>
            </a:r>
            <a:endParaRPr lang="ja-JP" altLang="en-US" b="1" dirty="0"/>
          </a:p>
        </p:txBody>
      </p:sp>
      <p:sp>
        <p:nvSpPr>
          <p:cNvPr id="60" name="Rectangle 66"/>
          <p:cNvSpPr>
            <a:spLocks noChangeArrowheads="1"/>
          </p:cNvSpPr>
          <p:nvPr/>
        </p:nvSpPr>
        <p:spPr bwMode="auto">
          <a:xfrm>
            <a:off x="3910477" y="5286720"/>
            <a:ext cx="1364739" cy="652534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&lt;Spring Web&gt;</a:t>
            </a:r>
          </a:p>
          <a:p>
            <a:pPr algn="ctr"/>
            <a:r>
              <a:rPr lang="en-US" altLang="ja-JP" dirty="0" err="1"/>
              <a:t>MultipartFile</a:t>
            </a:r>
            <a:endParaRPr lang="ja-JP" altLang="en-US" b="1" dirty="0"/>
          </a:p>
        </p:txBody>
      </p:sp>
      <p:sp>
        <p:nvSpPr>
          <p:cNvPr id="62" name="正方形/長方形 61"/>
          <p:cNvSpPr/>
          <p:nvPr/>
        </p:nvSpPr>
        <p:spPr>
          <a:xfrm>
            <a:off x="619315" y="2236198"/>
            <a:ext cx="2577035" cy="9810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b="1" dirty="0"/>
              <a:t>&lt;Application Server&gt;</a:t>
            </a:r>
          </a:p>
          <a:p>
            <a:pPr algn="ctr"/>
            <a:r>
              <a:rPr kumimoji="1" lang="en-US" altLang="ja-JP" dirty="0" smtClean="0"/>
              <a:t>Servlet</a:t>
            </a:r>
          </a:p>
          <a:p>
            <a:pPr algn="ctr"/>
            <a:r>
              <a:rPr lang="en-US" altLang="ja-JP" dirty="0" smtClean="0"/>
              <a:t>Container</a:t>
            </a:r>
          </a:p>
        </p:txBody>
      </p:sp>
      <p:cxnSp>
        <p:nvCxnSpPr>
          <p:cNvPr id="70" name="カギ線コネクタ 69"/>
          <p:cNvCxnSpPr>
            <a:stCxn id="62" idx="2"/>
            <a:endCxn id="24" idx="0"/>
          </p:cNvCxnSpPr>
          <p:nvPr/>
        </p:nvCxnSpPr>
        <p:spPr>
          <a:xfrm flipH="1">
            <a:off x="1906238" y="3217203"/>
            <a:ext cx="1595" cy="78936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>
            <a:stCxn id="24" idx="3"/>
            <a:endCxn id="58" idx="1"/>
          </p:cNvCxnSpPr>
          <p:nvPr/>
        </p:nvCxnSpPr>
        <p:spPr>
          <a:xfrm flipV="1">
            <a:off x="2668448" y="4459920"/>
            <a:ext cx="1013689" cy="34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File"/>
          <p:cNvSpPr>
            <a:spLocks noEditPoints="1" noChangeArrowheads="1"/>
          </p:cNvSpPr>
          <p:nvPr/>
        </p:nvSpPr>
        <p:spPr bwMode="auto">
          <a:xfrm>
            <a:off x="7006519" y="2595488"/>
            <a:ext cx="1448887" cy="957943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ja-JP" altLang="en-US" dirty="0"/>
          </a:p>
        </p:txBody>
      </p:sp>
      <p:sp>
        <p:nvSpPr>
          <p:cNvPr id="82" name="フローチャート : 書類 81"/>
          <p:cNvSpPr/>
          <p:nvPr/>
        </p:nvSpPr>
        <p:spPr>
          <a:xfrm>
            <a:off x="7237476" y="2862264"/>
            <a:ext cx="986972" cy="563279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Temporary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File"/>
          <p:cNvSpPr>
            <a:spLocks noEditPoints="1" noChangeArrowheads="1"/>
          </p:cNvSpPr>
          <p:nvPr/>
        </p:nvSpPr>
        <p:spPr bwMode="auto">
          <a:xfrm>
            <a:off x="7006518" y="6325663"/>
            <a:ext cx="1448887" cy="1010118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ja-JP" altLang="en-US" dirty="0"/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6427010" y="1982202"/>
            <a:ext cx="2577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Temporary </a:t>
            </a:r>
            <a:r>
              <a:rPr lang="en-US" altLang="ja-JP" dirty="0" smtClean="0"/>
              <a:t>directory</a:t>
            </a:r>
          </a:p>
          <a:p>
            <a:pPr algn="ctr"/>
            <a:r>
              <a:rPr lang="en-US" altLang="ja-JP" dirty="0"/>
              <a:t>f</a:t>
            </a:r>
            <a:r>
              <a:rPr lang="en-US" altLang="ja-JP" dirty="0" smtClean="0"/>
              <a:t>or servlet container</a:t>
            </a:r>
            <a:endParaRPr kumimoji="1" lang="ja-JP" altLang="en-US" dirty="0"/>
          </a:p>
        </p:txBody>
      </p:sp>
      <p:sp>
        <p:nvSpPr>
          <p:cNvPr id="106" name="フローチャート : 書類 105"/>
          <p:cNvSpPr/>
          <p:nvPr/>
        </p:nvSpPr>
        <p:spPr>
          <a:xfrm>
            <a:off x="2023085" y="1522259"/>
            <a:ext cx="830168" cy="563279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Upload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フローチャート : 書類 107"/>
          <p:cNvSpPr/>
          <p:nvPr/>
        </p:nvSpPr>
        <p:spPr>
          <a:xfrm>
            <a:off x="2853253" y="2817587"/>
            <a:ext cx="830168" cy="563279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Web.xml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8" name="カギ線コネクタ 117"/>
          <p:cNvCxnSpPr>
            <a:stCxn id="2" idx="0"/>
            <a:endCxn id="60" idx="1"/>
          </p:cNvCxnSpPr>
          <p:nvPr/>
        </p:nvCxnSpPr>
        <p:spPr>
          <a:xfrm rot="5400000" flipH="1" flipV="1">
            <a:off x="3345607" y="5709994"/>
            <a:ext cx="661876" cy="467863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カギ線コネクタ 119"/>
          <p:cNvCxnSpPr>
            <a:stCxn id="138" idx="3"/>
            <a:endCxn id="82" idx="2"/>
          </p:cNvCxnSpPr>
          <p:nvPr/>
        </p:nvCxnSpPr>
        <p:spPr>
          <a:xfrm flipV="1">
            <a:off x="7219128" y="3388304"/>
            <a:ext cx="511834" cy="2224541"/>
          </a:xfrm>
          <a:prstGeom prst="bentConnector2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 : 書類 127"/>
          <p:cNvSpPr/>
          <p:nvPr/>
        </p:nvSpPr>
        <p:spPr>
          <a:xfrm>
            <a:off x="7346673" y="6603737"/>
            <a:ext cx="830168" cy="563279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Upload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6835489" y="7348242"/>
            <a:ext cx="196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Upload</a:t>
            </a:r>
            <a:r>
              <a:rPr lang="en-US" altLang="ja-JP" dirty="0"/>
              <a:t> </a:t>
            </a:r>
            <a:r>
              <a:rPr lang="en-US" altLang="ja-JP" dirty="0" smtClean="0"/>
              <a:t>directory</a:t>
            </a:r>
          </a:p>
          <a:p>
            <a:pPr algn="ctr"/>
            <a:r>
              <a:rPr lang="en-US" altLang="ja-JP" dirty="0"/>
              <a:t>f</a:t>
            </a:r>
            <a:r>
              <a:rPr lang="en-US" altLang="ja-JP" dirty="0" smtClean="0"/>
              <a:t>or application</a:t>
            </a:r>
            <a:endParaRPr kumimoji="1" lang="ja-JP" altLang="en-US" dirty="0"/>
          </a:p>
        </p:txBody>
      </p:sp>
      <p:sp>
        <p:nvSpPr>
          <p:cNvPr id="138" name="角丸四角形 137"/>
          <p:cNvSpPr/>
          <p:nvPr/>
        </p:nvSpPr>
        <p:spPr>
          <a:xfrm>
            <a:off x="6167475" y="5242735"/>
            <a:ext cx="1051653" cy="74021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smtClean="0"/>
              <a:t>Part</a:t>
            </a:r>
          </a:p>
        </p:txBody>
      </p:sp>
      <p:cxnSp>
        <p:nvCxnSpPr>
          <p:cNvPr id="144" name="カギ線コネクタ 143"/>
          <p:cNvCxnSpPr>
            <a:stCxn id="60" idx="3"/>
            <a:endCxn id="138" idx="1"/>
          </p:cNvCxnSpPr>
          <p:nvPr/>
        </p:nvCxnSpPr>
        <p:spPr>
          <a:xfrm flipV="1">
            <a:off x="5275216" y="5612845"/>
            <a:ext cx="892259" cy="14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カギ線コネクタ 187"/>
          <p:cNvCxnSpPr>
            <a:stCxn id="58" idx="3"/>
            <a:endCxn id="138" idx="0"/>
          </p:cNvCxnSpPr>
          <p:nvPr/>
        </p:nvCxnSpPr>
        <p:spPr>
          <a:xfrm>
            <a:off x="5637981" y="4459920"/>
            <a:ext cx="1055321" cy="782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2" name="正方形/長方形 301"/>
          <p:cNvSpPr/>
          <p:nvPr/>
        </p:nvSpPr>
        <p:spPr>
          <a:xfrm>
            <a:off x="1375477" y="137690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(1)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03" name="正方形/長方形 302"/>
          <p:cNvSpPr/>
          <p:nvPr/>
        </p:nvSpPr>
        <p:spPr>
          <a:xfrm>
            <a:off x="1375477" y="323079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(2)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04" name="正方形/長方形 303"/>
          <p:cNvSpPr/>
          <p:nvPr/>
        </p:nvSpPr>
        <p:spPr>
          <a:xfrm>
            <a:off x="2707921" y="3960100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(3)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05" name="正方形/長方形 304"/>
          <p:cNvSpPr/>
          <p:nvPr/>
        </p:nvSpPr>
        <p:spPr>
          <a:xfrm>
            <a:off x="1375477" y="501867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(4)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06" name="正方形/長方形 305"/>
          <p:cNvSpPr/>
          <p:nvPr/>
        </p:nvSpPr>
        <p:spPr>
          <a:xfrm>
            <a:off x="2941852" y="5849620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(5)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07" name="正方形/長方形 306"/>
          <p:cNvSpPr/>
          <p:nvPr/>
        </p:nvSpPr>
        <p:spPr>
          <a:xfrm>
            <a:off x="5324968" y="516587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(6)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09" name="正方形/長方形 308"/>
          <p:cNvSpPr/>
          <p:nvPr/>
        </p:nvSpPr>
        <p:spPr>
          <a:xfrm>
            <a:off x="2900990" y="691348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(7)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310" name="カギ線コネクタ 309"/>
          <p:cNvCxnSpPr>
            <a:stCxn id="2" idx="2"/>
            <a:endCxn id="320" idx="1"/>
          </p:cNvCxnSpPr>
          <p:nvPr/>
        </p:nvCxnSpPr>
        <p:spPr>
          <a:xfrm rot="16200000" flipH="1">
            <a:off x="3457098" y="6843515"/>
            <a:ext cx="794206" cy="82317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正方形/長方形 313"/>
          <p:cNvSpPr/>
          <p:nvPr/>
        </p:nvSpPr>
        <p:spPr>
          <a:xfrm>
            <a:off x="2717907" y="448993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(9)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15" name="正方形/長方形 314"/>
          <p:cNvSpPr/>
          <p:nvPr/>
        </p:nvSpPr>
        <p:spPr>
          <a:xfrm>
            <a:off x="5683963" y="446163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(10)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14" y="395741"/>
            <a:ext cx="1546383" cy="61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0" name="角丸四角形 319"/>
          <p:cNvSpPr/>
          <p:nvPr/>
        </p:nvSpPr>
        <p:spPr>
          <a:xfrm>
            <a:off x="4265789" y="7360638"/>
            <a:ext cx="1233160" cy="58313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  <a:endParaRPr lang="ja-JP" altLang="en-US" sz="1600" b="1" dirty="0"/>
          </a:p>
        </p:txBody>
      </p:sp>
      <p:sp>
        <p:nvSpPr>
          <p:cNvPr id="321" name="AutoShape 59"/>
          <p:cNvSpPr>
            <a:spLocks noChangeArrowheads="1"/>
          </p:cNvSpPr>
          <p:nvPr/>
        </p:nvSpPr>
        <p:spPr bwMode="auto">
          <a:xfrm>
            <a:off x="7173551" y="8153477"/>
            <a:ext cx="1176412" cy="874407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Database</a:t>
            </a:r>
          </a:p>
        </p:txBody>
      </p:sp>
      <p:cxnSp>
        <p:nvCxnSpPr>
          <p:cNvPr id="322" name="カギ線コネクタ 321"/>
          <p:cNvCxnSpPr>
            <a:stCxn id="320" idx="3"/>
          </p:cNvCxnSpPr>
          <p:nvPr/>
        </p:nvCxnSpPr>
        <p:spPr>
          <a:xfrm>
            <a:off x="5498949" y="7652206"/>
            <a:ext cx="100345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4" name="正方形/長方形 323"/>
          <p:cNvSpPr/>
          <p:nvPr/>
        </p:nvSpPr>
        <p:spPr>
          <a:xfrm>
            <a:off x="5541509" y="716701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(8)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13" name="左中かっこ 112"/>
          <p:cNvSpPr/>
          <p:nvPr/>
        </p:nvSpPr>
        <p:spPr>
          <a:xfrm>
            <a:off x="6625287" y="6325663"/>
            <a:ext cx="408479" cy="2629651"/>
          </a:xfrm>
          <a:prstGeom prst="lef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84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913" y="-250284"/>
            <a:ext cx="1965229" cy="2035823"/>
          </a:xfrm>
          <a:prstGeom prst="rect">
            <a:avLst/>
          </a:prstGeom>
          <a:noFill/>
        </p:spPr>
      </p:pic>
      <p:pic>
        <p:nvPicPr>
          <p:cNvPr id="5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0541" y="-227073"/>
            <a:ext cx="1965229" cy="2035823"/>
          </a:xfrm>
          <a:prstGeom prst="rect">
            <a:avLst/>
          </a:prstGeom>
          <a:noFill/>
        </p:spPr>
      </p:pic>
      <p:pic>
        <p:nvPicPr>
          <p:cNvPr id="6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969" y="-250285"/>
            <a:ext cx="1965229" cy="2035823"/>
          </a:xfrm>
          <a:prstGeom prst="rect">
            <a:avLst/>
          </a:prstGeom>
          <a:noFill/>
        </p:spPr>
      </p:pic>
      <p:sp>
        <p:nvSpPr>
          <p:cNvPr id="7" name="角丸四角形 6"/>
          <p:cNvSpPr/>
          <p:nvPr/>
        </p:nvSpPr>
        <p:spPr>
          <a:xfrm>
            <a:off x="2373303" y="2041401"/>
            <a:ext cx="1118838" cy="5831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Controller</a:t>
            </a:r>
            <a:endParaRPr lang="ja-JP" altLang="en-US" sz="1200" b="1" dirty="0"/>
          </a:p>
        </p:txBody>
      </p:sp>
      <p:cxnSp>
        <p:nvCxnSpPr>
          <p:cNvPr id="8" name="カギ線コネクタ 7"/>
          <p:cNvCxnSpPr>
            <a:endCxn id="7" idx="1"/>
          </p:cNvCxnSpPr>
          <p:nvPr/>
        </p:nvCxnSpPr>
        <p:spPr>
          <a:xfrm rot="16200000" flipH="1">
            <a:off x="1584089" y="1543756"/>
            <a:ext cx="975868" cy="60256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ile"/>
          <p:cNvSpPr>
            <a:spLocks noEditPoints="1" noChangeArrowheads="1"/>
          </p:cNvSpPr>
          <p:nvPr/>
        </p:nvSpPr>
        <p:spPr bwMode="auto">
          <a:xfrm>
            <a:off x="3390541" y="3833164"/>
            <a:ext cx="2384728" cy="1988456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Upload Temporary</a:t>
            </a:r>
            <a:r>
              <a:rPr lang="en-US" altLang="ja-JP" dirty="0"/>
              <a:t> </a:t>
            </a:r>
            <a:r>
              <a:rPr lang="en-US" altLang="ja-JP" dirty="0" smtClean="0"/>
              <a:t>directory</a:t>
            </a:r>
            <a:endParaRPr lang="ja-JP" altLang="en-US" dirty="0"/>
          </a:p>
        </p:txBody>
      </p:sp>
      <p:sp>
        <p:nvSpPr>
          <p:cNvPr id="14" name="File"/>
          <p:cNvSpPr>
            <a:spLocks noEditPoints="1" noChangeArrowheads="1"/>
          </p:cNvSpPr>
          <p:nvPr/>
        </p:nvSpPr>
        <p:spPr bwMode="auto">
          <a:xfrm>
            <a:off x="6370883" y="3807549"/>
            <a:ext cx="2413666" cy="1988456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Upload </a:t>
            </a:r>
            <a:r>
              <a:rPr lang="en-US" altLang="ja-JP" dirty="0"/>
              <a:t>directory</a:t>
            </a:r>
            <a:endParaRPr lang="ja-JP" altLang="en-US" dirty="0"/>
          </a:p>
        </p:txBody>
      </p:sp>
      <p:sp>
        <p:nvSpPr>
          <p:cNvPr id="15" name="フローチャート : 書類 14"/>
          <p:cNvSpPr/>
          <p:nvPr/>
        </p:nvSpPr>
        <p:spPr>
          <a:xfrm>
            <a:off x="4081919" y="4257703"/>
            <a:ext cx="986972" cy="747486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Upload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フローチャート : 書類 15"/>
          <p:cNvSpPr/>
          <p:nvPr/>
        </p:nvSpPr>
        <p:spPr>
          <a:xfrm>
            <a:off x="6788832" y="4257703"/>
            <a:ext cx="986972" cy="747486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Upload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File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5247132" y="2005116"/>
            <a:ext cx="1118838" cy="5831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Controller</a:t>
            </a:r>
            <a:endParaRPr lang="ja-JP" altLang="en-US" sz="1200" b="1" dirty="0"/>
          </a:p>
        </p:txBody>
      </p:sp>
      <p:cxnSp>
        <p:nvCxnSpPr>
          <p:cNvPr id="18" name="カギ線コネクタ 17"/>
          <p:cNvCxnSpPr>
            <a:stCxn id="7" idx="2"/>
            <a:endCxn id="15" idx="1"/>
          </p:cNvCxnSpPr>
          <p:nvPr/>
        </p:nvCxnSpPr>
        <p:spPr>
          <a:xfrm rot="16200000" flipH="1">
            <a:off x="2503866" y="3053393"/>
            <a:ext cx="2006908" cy="1149197"/>
          </a:xfrm>
          <a:prstGeom prst="bentConnector2">
            <a:avLst/>
          </a:prstGeom>
          <a:ln w="730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>
            <a:stCxn id="7" idx="0"/>
            <a:endCxn id="52" idx="1"/>
          </p:cNvCxnSpPr>
          <p:nvPr/>
        </p:nvCxnSpPr>
        <p:spPr>
          <a:xfrm rot="5400000" flipH="1" flipV="1">
            <a:off x="2693252" y="1091567"/>
            <a:ext cx="1189305" cy="710364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endCxn id="17" idx="1"/>
          </p:cNvCxnSpPr>
          <p:nvPr/>
        </p:nvCxnSpPr>
        <p:spPr>
          <a:xfrm rot="16200000" flipH="1">
            <a:off x="4340516" y="1390068"/>
            <a:ext cx="971695" cy="84153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/>
          <p:cNvCxnSpPr>
            <a:stCxn id="17" idx="0"/>
            <a:endCxn id="53" idx="1"/>
          </p:cNvCxnSpPr>
          <p:nvPr/>
        </p:nvCxnSpPr>
        <p:spPr>
          <a:xfrm rot="5400000" flipH="1" flipV="1">
            <a:off x="5628766" y="1029881"/>
            <a:ext cx="1153020" cy="79745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1238070" y="48218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Input</a:t>
            </a:r>
          </a:p>
          <a:p>
            <a:pPr algn="ctr"/>
            <a:r>
              <a:rPr lang="en-US" altLang="ja-JP" dirty="0" smtClean="0"/>
              <a:t>Screen</a:t>
            </a:r>
            <a:endParaRPr kumimoji="1" lang="ja-JP" altLang="en-US" dirty="0"/>
          </a:p>
        </p:txBody>
      </p:sp>
      <p:sp>
        <p:nvSpPr>
          <p:cNvPr id="50" name="フローチャート : 書類 49"/>
          <p:cNvSpPr/>
          <p:nvPr/>
        </p:nvSpPr>
        <p:spPr>
          <a:xfrm>
            <a:off x="1350246" y="1598373"/>
            <a:ext cx="833953" cy="493323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Upload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File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643086" y="528930"/>
            <a:ext cx="1487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Confirm</a:t>
            </a:r>
          </a:p>
          <a:p>
            <a:pPr algn="ctr"/>
            <a:r>
              <a:rPr lang="en-US" altLang="ja-JP" dirty="0" smtClean="0"/>
              <a:t>Screen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604001" y="528930"/>
            <a:ext cx="1465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Complete</a:t>
            </a:r>
          </a:p>
          <a:p>
            <a:pPr algn="ctr"/>
            <a:r>
              <a:rPr lang="en-US" altLang="ja-JP" dirty="0" smtClean="0"/>
              <a:t>Screen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1350246" y="229668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(1)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2818184" y="4733990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(2)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2767624" y="33358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(3)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450080" y="162334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(4)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5692012" y="397604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(6)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775269" y="33358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(7)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65" name="線吹き出し 2 (枠付き) 64"/>
          <p:cNvSpPr/>
          <p:nvPr/>
        </p:nvSpPr>
        <p:spPr>
          <a:xfrm>
            <a:off x="682387" y="3737453"/>
            <a:ext cx="1690916" cy="630681"/>
          </a:xfrm>
          <a:prstGeom prst="borderCallout2">
            <a:avLst>
              <a:gd name="adj1" fmla="val -10017"/>
              <a:gd name="adj2" fmla="val 84371"/>
              <a:gd name="adj3" fmla="val -58571"/>
              <a:gd name="adj4" fmla="val 95359"/>
              <a:gd name="adj5" fmla="val -76272"/>
              <a:gd name="adj6" fmla="val 12933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Temporary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Upload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AutoShape 59"/>
          <p:cNvSpPr>
            <a:spLocks noChangeArrowheads="1"/>
          </p:cNvSpPr>
          <p:nvPr/>
        </p:nvSpPr>
        <p:spPr bwMode="auto">
          <a:xfrm>
            <a:off x="7186179" y="5739669"/>
            <a:ext cx="1590373" cy="825258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Database</a:t>
            </a:r>
          </a:p>
        </p:txBody>
      </p:sp>
      <p:sp>
        <p:nvSpPr>
          <p:cNvPr id="67" name="正方形/長方形 66"/>
          <p:cNvSpPr/>
          <p:nvPr/>
        </p:nvSpPr>
        <p:spPr>
          <a:xfrm>
            <a:off x="6708359" y="5821060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or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5244788" y="3011653"/>
            <a:ext cx="1118838" cy="5831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Service</a:t>
            </a:r>
            <a:endParaRPr lang="ja-JP" altLang="en-US" sz="1200" b="1" dirty="0"/>
          </a:p>
        </p:txBody>
      </p:sp>
      <p:sp>
        <p:nvSpPr>
          <p:cNvPr id="70" name="下カーブ矢印 69"/>
          <p:cNvSpPr/>
          <p:nvPr/>
        </p:nvSpPr>
        <p:spPr>
          <a:xfrm>
            <a:off x="4445503" y="3434020"/>
            <a:ext cx="2975611" cy="810076"/>
          </a:xfrm>
          <a:prstGeom prst="curvedDownArrow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Move File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1" name="カギ線コネクタ 70"/>
          <p:cNvCxnSpPr>
            <a:stCxn id="17" idx="2"/>
            <a:endCxn id="69" idx="0"/>
          </p:cNvCxnSpPr>
          <p:nvPr/>
        </p:nvCxnSpPr>
        <p:spPr>
          <a:xfrm flipH="1">
            <a:off x="5804207" y="2588253"/>
            <a:ext cx="2344" cy="4234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5844127" y="2564730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(5)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AutoShape 59"/>
          <p:cNvSpPr>
            <a:spLocks noChangeArrowheads="1"/>
          </p:cNvSpPr>
          <p:nvPr/>
        </p:nvSpPr>
        <p:spPr bwMode="auto">
          <a:xfrm>
            <a:off x="4184896" y="5739669"/>
            <a:ext cx="1590373" cy="825258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Database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3714928" y="5778182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or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5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1275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27221</TotalTime>
  <Words>117</Words>
  <Application>Microsoft Office PowerPoint</Application>
  <PresentationFormat>画面に合わせる (4:3)</PresentationFormat>
  <Paragraphs>68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 / 清水 一貴</cp:lastModifiedBy>
  <cp:revision>1069</cp:revision>
  <dcterms:created xsi:type="dcterms:W3CDTF">2012-07-17T19:23:13Z</dcterms:created>
  <dcterms:modified xsi:type="dcterms:W3CDTF">2013-11-29T08:08:15Z</dcterms:modified>
</cp:coreProperties>
</file>