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2" r:id="rId2"/>
    <p:sldId id="273" r:id="rId3"/>
    <p:sldId id="274" r:id="rId4"/>
    <p:sldId id="27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>
        <p:scale>
          <a:sx n="100" d="100"/>
          <a:sy n="100" d="100"/>
        </p:scale>
        <p:origin x="-3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241300" y="232475"/>
            <a:ext cx="8623730" cy="6472218"/>
            <a:chOff x="241300" y="232475"/>
            <a:chExt cx="8623730" cy="6472218"/>
          </a:xfrm>
        </p:grpSpPr>
        <p:sp>
          <p:nvSpPr>
            <p:cNvPr id="4" name="正方形/長方形 3"/>
            <p:cNvSpPr/>
            <p:nvPr/>
          </p:nvSpPr>
          <p:spPr>
            <a:xfrm>
              <a:off x="1612899" y="232475"/>
              <a:ext cx="7252131" cy="578913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612899" y="232475"/>
              <a:ext cx="3719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Spring Security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41300" y="1094016"/>
              <a:ext cx="1175657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Client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032000" y="601807"/>
              <a:ext cx="6273800" cy="134129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031998" y="2997200"/>
              <a:ext cx="6273801" cy="14097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492500" y="6249307"/>
              <a:ext cx="1843869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Resource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(URL Etc.)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784600" y="916215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Authentication Filter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759788" y="93069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Info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031997" y="2997200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Authorization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032000" y="601807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777972" y="3417332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(1) Access Authorization Filter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66731" y="3417332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Manager</a:t>
              </a:r>
            </a:p>
          </p:txBody>
        </p:sp>
        <p:cxnSp>
          <p:nvCxnSpPr>
            <p:cNvPr id="18" name="直線矢印コネクタ 17"/>
            <p:cNvCxnSpPr>
              <a:stCxn id="6" idx="3"/>
              <a:endCxn id="10" idx="1"/>
            </p:cNvCxnSpPr>
            <p:nvPr/>
          </p:nvCxnSpPr>
          <p:spPr>
            <a:xfrm>
              <a:off x="1416957" y="1321709"/>
              <a:ext cx="236764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カギ線コネクタ 20"/>
            <p:cNvCxnSpPr>
              <a:stCxn id="10" idx="2"/>
              <a:endCxn id="16" idx="0"/>
            </p:cNvCxnSpPr>
            <p:nvPr/>
          </p:nvCxnSpPr>
          <p:spPr>
            <a:xfrm rot="5400000">
              <a:off x="3572406" y="2568953"/>
              <a:ext cx="1690130" cy="662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2031998" y="2146300"/>
              <a:ext cx="5092701" cy="6096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Spring Security Filter Chain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矢印コネクタ 30"/>
            <p:cNvCxnSpPr>
              <a:stCxn id="16" idx="3"/>
              <a:endCxn id="17" idx="1"/>
            </p:cNvCxnSpPr>
            <p:nvPr/>
          </p:nvCxnSpPr>
          <p:spPr>
            <a:xfrm>
              <a:off x="5050341" y="3822826"/>
              <a:ext cx="17163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16" idx="2"/>
              <a:endCxn id="9" idx="0"/>
            </p:cNvCxnSpPr>
            <p:nvPr/>
          </p:nvCxnSpPr>
          <p:spPr>
            <a:xfrm>
              <a:off x="4414157" y="4228319"/>
              <a:ext cx="278" cy="20209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7370573" y="2336800"/>
              <a:ext cx="146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Authentication Query</a:t>
              </a:r>
              <a:endParaRPr lang="ja-JP" altLang="en-US" sz="1100" dirty="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999540" y="3525805"/>
              <a:ext cx="1744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(2) Authorization  Decision</a:t>
              </a:r>
            </a:p>
          </p:txBody>
        </p:sp>
        <p:cxnSp>
          <p:nvCxnSpPr>
            <p:cNvPr id="38" name="カギ線コネクタ 37"/>
            <p:cNvCxnSpPr>
              <a:stCxn id="16" idx="1"/>
              <a:endCxn id="45" idx="3"/>
            </p:cNvCxnSpPr>
            <p:nvPr/>
          </p:nvCxnSpPr>
          <p:spPr>
            <a:xfrm rot="10800000">
              <a:off x="2044698" y="2581450"/>
              <a:ext cx="1733275" cy="1241377"/>
            </a:xfrm>
            <a:prstGeom prst="bentConnector3">
              <a:avLst>
                <a:gd name="adj1" fmla="val 115212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17" idx="0"/>
              <a:endCxn id="13" idx="2"/>
            </p:cNvCxnSpPr>
            <p:nvPr/>
          </p:nvCxnSpPr>
          <p:spPr>
            <a:xfrm flipH="1" flipV="1">
              <a:off x="7395973" y="1741683"/>
              <a:ext cx="6943" cy="16756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2173513" y="3525805"/>
              <a:ext cx="1744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(3) Access denied</a:t>
              </a:r>
            </a:p>
          </p:txBody>
        </p:sp>
        <p:cxnSp>
          <p:nvCxnSpPr>
            <p:cNvPr id="44" name="図形 43"/>
            <p:cNvCxnSpPr>
              <a:endCxn id="6" idx="2"/>
            </p:cNvCxnSpPr>
            <p:nvPr/>
          </p:nvCxnSpPr>
          <p:spPr>
            <a:xfrm rot="10800000">
              <a:off x="829129" y="1549402"/>
              <a:ext cx="1202868" cy="787398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300538" y="2366005"/>
              <a:ext cx="1744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(4) Access denied Exception handler</a:t>
              </a:r>
            </a:p>
          </p:txBody>
        </p:sp>
        <p:sp>
          <p:nvSpPr>
            <p:cNvPr id="50" name="円柱 49"/>
            <p:cNvSpPr/>
            <p:nvPr/>
          </p:nvSpPr>
          <p:spPr>
            <a:xfrm>
              <a:off x="6462523" y="4622800"/>
              <a:ext cx="1816100" cy="1181100"/>
            </a:xfrm>
            <a:prstGeom prst="can">
              <a:avLst>
                <a:gd name="adj" fmla="val 2094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Information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Spring-Security.xml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カギ線コネクタ 51"/>
            <p:cNvCxnSpPr>
              <a:stCxn id="16" idx="3"/>
              <a:endCxn id="50" idx="2"/>
            </p:cNvCxnSpPr>
            <p:nvPr/>
          </p:nvCxnSpPr>
          <p:spPr>
            <a:xfrm>
              <a:off x="5050341" y="3822826"/>
              <a:ext cx="1412182" cy="1390524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5333129" y="5276850"/>
              <a:ext cx="1744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(2) Verification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190500" y="194375"/>
            <a:ext cx="7720093" cy="5077716"/>
            <a:chOff x="190500" y="194375"/>
            <a:chExt cx="7720093" cy="5077716"/>
          </a:xfrm>
        </p:grpSpPr>
        <p:sp>
          <p:nvSpPr>
            <p:cNvPr id="40" name="正方形/長方形 39"/>
            <p:cNvSpPr/>
            <p:nvPr/>
          </p:nvSpPr>
          <p:spPr>
            <a:xfrm>
              <a:off x="1483179" y="194375"/>
              <a:ext cx="5364843" cy="507771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/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90500" y="3024414"/>
              <a:ext cx="1175657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Client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727198" y="533400"/>
              <a:ext cx="4773423" cy="20701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727199" y="533400"/>
              <a:ext cx="2438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Authorization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093130" y="2846613"/>
              <a:ext cx="1272369" cy="81098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JSP Page</a:t>
              </a: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(View)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円柱 8"/>
            <p:cNvSpPr/>
            <p:nvPr/>
          </p:nvSpPr>
          <p:spPr>
            <a:xfrm>
              <a:off x="1821265" y="4279900"/>
              <a:ext cx="1816100" cy="850900"/>
            </a:xfrm>
            <a:prstGeom prst="can">
              <a:avLst>
                <a:gd name="adj" fmla="val 2094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Information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093130" y="95609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Manager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190999" y="533400"/>
              <a:ext cx="2309623" cy="14097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094903" y="95609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Info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190999" y="558800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直線矢印コネクタ 14"/>
            <p:cNvCxnSpPr>
              <a:stCxn id="10" idx="3"/>
              <a:endCxn id="12" idx="1"/>
            </p:cNvCxnSpPr>
            <p:nvPr/>
          </p:nvCxnSpPr>
          <p:spPr>
            <a:xfrm>
              <a:off x="3365499" y="1361590"/>
              <a:ext cx="17294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8" idx="0"/>
              <a:endCxn id="10" idx="2"/>
            </p:cNvCxnSpPr>
            <p:nvPr/>
          </p:nvCxnSpPr>
          <p:spPr>
            <a:xfrm flipV="1">
              <a:off x="2729315" y="1767083"/>
              <a:ext cx="0" cy="10795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4" idx="3"/>
              <a:endCxn id="8" idx="1"/>
            </p:cNvCxnSpPr>
            <p:nvPr/>
          </p:nvCxnSpPr>
          <p:spPr>
            <a:xfrm>
              <a:off x="1366157" y="3252107"/>
              <a:ext cx="7269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8" idx="2"/>
              <a:endCxn id="9" idx="1"/>
            </p:cNvCxnSpPr>
            <p:nvPr/>
          </p:nvCxnSpPr>
          <p:spPr>
            <a:xfrm>
              <a:off x="2729315" y="3657600"/>
              <a:ext cx="0" cy="6223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4287730" y="2050697"/>
              <a:ext cx="1996863" cy="455386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(3) Authorize Tag Value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455057" y="2953097"/>
              <a:ext cx="10879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Access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821507" y="3886200"/>
              <a:ext cx="10879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(2) Verification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729315" y="2080280"/>
              <a:ext cx="2623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US" altLang="ja-JP" sz="1100" dirty="0" smtClean="0"/>
                <a:t>Authorization </a:t>
              </a:r>
            </a:p>
            <a:p>
              <a:pPr marL="228600" indent="-228600"/>
              <a:r>
                <a:rPr lang="ja-JP" altLang="en-US" sz="1100" dirty="0" smtClean="0"/>
                <a:t>      </a:t>
              </a:r>
              <a:r>
                <a:rPr lang="en-US" altLang="ja-JP" sz="1100" dirty="0" smtClean="0"/>
                <a:t> Decision</a:t>
              </a: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530599" y="1099980"/>
              <a:ext cx="1729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Authority Query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574799" y="194375"/>
              <a:ext cx="3719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Spring Security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図形 45"/>
            <p:cNvCxnSpPr>
              <a:stCxn id="8" idx="3"/>
              <a:endCxn id="22" idx="2"/>
            </p:cNvCxnSpPr>
            <p:nvPr/>
          </p:nvCxnSpPr>
          <p:spPr>
            <a:xfrm flipV="1">
              <a:off x="3365499" y="2506083"/>
              <a:ext cx="1920663" cy="74602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241300" y="156275"/>
            <a:ext cx="8164593" cy="5317425"/>
            <a:chOff x="241300" y="156275"/>
            <a:chExt cx="8164593" cy="5317425"/>
          </a:xfrm>
        </p:grpSpPr>
        <p:sp>
          <p:nvSpPr>
            <p:cNvPr id="43" name="正方形/長方形 42"/>
            <p:cNvSpPr/>
            <p:nvPr/>
          </p:nvSpPr>
          <p:spPr>
            <a:xfrm>
              <a:off x="1511299" y="156275"/>
              <a:ext cx="6210301" cy="53174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/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41300" y="3113314"/>
              <a:ext cx="1175657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Client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222498" y="622300"/>
              <a:ext cx="4940301" cy="3352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222499" y="622300"/>
              <a:ext cx="2438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Authorization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588430" y="2935513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(1) Access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Authorization Interceptor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円柱 7"/>
            <p:cNvSpPr/>
            <p:nvPr/>
          </p:nvSpPr>
          <p:spPr>
            <a:xfrm>
              <a:off x="2316565" y="4470400"/>
              <a:ext cx="1816100" cy="863600"/>
            </a:xfrm>
            <a:prstGeom prst="can">
              <a:avLst>
                <a:gd name="adj" fmla="val 2094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Information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88430" y="104499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Manager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686299" y="622300"/>
              <a:ext cx="2476501" cy="14097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590203" y="104499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Info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9" idx="3"/>
              <a:endCxn id="11" idx="1"/>
            </p:cNvCxnSpPr>
            <p:nvPr/>
          </p:nvCxnSpPr>
          <p:spPr>
            <a:xfrm>
              <a:off x="3860799" y="1450490"/>
              <a:ext cx="17294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7" idx="0"/>
              <a:endCxn id="9" idx="2"/>
            </p:cNvCxnSpPr>
            <p:nvPr/>
          </p:nvCxnSpPr>
          <p:spPr>
            <a:xfrm flipV="1">
              <a:off x="3224615" y="1855983"/>
              <a:ext cx="0" cy="10795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4" idx="3"/>
              <a:endCxn id="7" idx="1"/>
            </p:cNvCxnSpPr>
            <p:nvPr/>
          </p:nvCxnSpPr>
          <p:spPr>
            <a:xfrm>
              <a:off x="1416957" y="3341007"/>
              <a:ext cx="11714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7" idx="2"/>
              <a:endCxn id="8" idx="1"/>
            </p:cNvCxnSpPr>
            <p:nvPr/>
          </p:nvCxnSpPr>
          <p:spPr>
            <a:xfrm>
              <a:off x="3224615" y="3746500"/>
              <a:ext cx="0" cy="723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角丸四角形 15"/>
            <p:cNvSpPr/>
            <p:nvPr/>
          </p:nvSpPr>
          <p:spPr>
            <a:xfrm>
              <a:off x="5319793" y="4460600"/>
              <a:ext cx="2212763" cy="45538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400" dirty="0" smtClean="0"/>
                <a:t>(4)</a:t>
              </a:r>
              <a:r>
                <a:rPr lang="ja-JP" altLang="en-US" sz="1400" dirty="0" smtClean="0"/>
                <a:t> </a:t>
              </a:r>
              <a:r>
                <a:rPr lang="en-US" altLang="ja-JP" sz="1400" dirty="0" smtClean="0"/>
                <a:t>Authorization Method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/>
            <p:cNvCxnSpPr>
              <a:endCxn id="25" idx="1"/>
            </p:cNvCxnSpPr>
            <p:nvPr/>
          </p:nvCxnSpPr>
          <p:spPr>
            <a:xfrm>
              <a:off x="3848099" y="3269061"/>
              <a:ext cx="120650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549399" y="2838174"/>
              <a:ext cx="1242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Method </a:t>
              </a:r>
            </a:p>
            <a:p>
              <a:r>
                <a:rPr lang="en-US" altLang="ja-JP" sz="1100" dirty="0" smtClean="0"/>
                <a:t>Execute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182273" y="4089400"/>
              <a:ext cx="10879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(2) Verification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189807" y="2341890"/>
              <a:ext cx="1369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(2) Authorization  </a:t>
              </a:r>
            </a:p>
            <a:p>
              <a:r>
                <a:rPr lang="ja-JP" altLang="en-US" sz="1100" dirty="0" smtClean="0"/>
                <a:t>　　</a:t>
              </a:r>
              <a:r>
                <a:rPr lang="en-US" altLang="ja-JP" sz="1100" dirty="0" smtClean="0"/>
                <a:t>Decision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025899" y="1188880"/>
              <a:ext cx="1729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Authority Query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686299" y="647700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054600" y="3003267"/>
              <a:ext cx="2041904" cy="5315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Denied Exception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カギ線コネクタ 26"/>
            <p:cNvCxnSpPr/>
            <p:nvPr/>
          </p:nvCxnSpPr>
          <p:spPr>
            <a:xfrm>
              <a:off x="3860799" y="3445953"/>
              <a:ext cx="1466615" cy="126029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848099" y="2960913"/>
              <a:ext cx="1565158" cy="265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(3) Access Denied</a:t>
              </a: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574799" y="194375"/>
              <a:ext cx="3719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Spring Security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3132817" y="2355454"/>
            <a:ext cx="2923721" cy="1701800"/>
            <a:chOff x="1356179" y="3937000"/>
            <a:chExt cx="2923721" cy="1701800"/>
          </a:xfrm>
        </p:grpSpPr>
        <p:sp>
          <p:nvSpPr>
            <p:cNvPr id="17" name="正方形/長方形 16"/>
            <p:cNvSpPr/>
            <p:nvPr/>
          </p:nvSpPr>
          <p:spPr>
            <a:xfrm>
              <a:off x="1356179" y="3937000"/>
              <a:ext cx="2923721" cy="17018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721757" y="4508500"/>
              <a:ext cx="2202543" cy="8509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64897" y="4064000"/>
              <a:ext cx="1461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ROLE_ADMIN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222500" y="4790877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ROLE_USER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137</Words>
  <Application>Microsoft Office PowerPoint</Application>
  <PresentationFormat>画面に合わせる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473</cp:revision>
  <dcterms:created xsi:type="dcterms:W3CDTF">2012-07-17T19:23:13Z</dcterms:created>
  <dcterms:modified xsi:type="dcterms:W3CDTF">2014-10-16T03:07:12Z</dcterms:modified>
</cp:coreProperties>
</file>