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728" autoAdjust="0"/>
  </p:normalViewPr>
  <p:slideViewPr>
    <p:cSldViewPr snapToGrid="0" snapToObjects="1">
      <p:cViewPr varScale="1">
        <p:scale>
          <a:sx n="110" d="100"/>
          <a:sy n="110" d="100"/>
        </p:scale>
        <p:origin x="-9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330200" y="534275"/>
            <a:ext cx="8645848" cy="5481311"/>
            <a:chOff x="330200" y="534275"/>
            <a:chExt cx="8645848" cy="5481311"/>
          </a:xfrm>
        </p:grpSpPr>
        <p:pic>
          <p:nvPicPr>
            <p:cNvPr id="40" name="Picture 6" descr="http://designleaves.y-com.info/images/material/f_icon/prettyxbrowser_p24_bl_nl_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170" y="3353387"/>
              <a:ext cx="2320930" cy="2662199"/>
            </a:xfrm>
            <a:prstGeom prst="rect">
              <a:avLst/>
            </a:prstGeom>
            <a:noFill/>
          </p:spPr>
        </p:pic>
        <p:sp>
          <p:nvSpPr>
            <p:cNvPr id="14" name="正方形/長方形 13"/>
            <p:cNvSpPr/>
            <p:nvPr/>
          </p:nvSpPr>
          <p:spPr>
            <a:xfrm>
              <a:off x="4624249" y="998820"/>
              <a:ext cx="4351799" cy="44827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 smtClean="0"/>
                <a:t>Web Site</a:t>
              </a:r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948899" y="2656068"/>
              <a:ext cx="163353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Illegal User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48899" y="5424534"/>
              <a:ext cx="163353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Genuine User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右矢印 20"/>
            <p:cNvSpPr/>
            <p:nvPr/>
          </p:nvSpPr>
          <p:spPr>
            <a:xfrm>
              <a:off x="2781300" y="1865376"/>
              <a:ext cx="2199916" cy="38404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右矢印 21"/>
            <p:cNvSpPr/>
            <p:nvPr/>
          </p:nvSpPr>
          <p:spPr>
            <a:xfrm>
              <a:off x="2781300" y="4427439"/>
              <a:ext cx="4888462" cy="38404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7" name="Picture 6" descr="http://designleaves.y-com.info/images/material/f_icon/prettyxbrowser_p24_bl_nl_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0200" y="534276"/>
              <a:ext cx="2320930" cy="2662199"/>
            </a:xfrm>
            <a:prstGeom prst="rect">
              <a:avLst/>
            </a:prstGeom>
            <a:noFill/>
          </p:spPr>
        </p:pic>
        <p:sp>
          <p:nvSpPr>
            <p:cNvPr id="38" name="正方形/長方形 37"/>
            <p:cNvSpPr/>
            <p:nvPr/>
          </p:nvSpPr>
          <p:spPr>
            <a:xfrm>
              <a:off x="539619" y="4525348"/>
              <a:ext cx="2041784" cy="694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Hidden</a:t>
              </a:r>
            </a:p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" </a:t>
              </a:r>
              <a:r>
                <a:rPr lang="en-US" altLang="ja-JP" sz="1400" b="1" dirty="0" err="1" smtClean="0">
                  <a:solidFill>
                    <a:srgbClr val="33CC33"/>
                  </a:solidFill>
                </a:rPr>
                <a:t>xxxxxxxxxx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"</a:t>
              </a: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81216" y="1604108"/>
              <a:ext cx="1970065" cy="3493841"/>
            </a:xfrm>
            <a:prstGeom prst="rect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981217" y="1604108"/>
              <a:ext cx="997892" cy="36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dirty="0" smtClean="0">
                  <a:solidFill>
                    <a:schemeClr val="tx1"/>
                  </a:solidFill>
                </a:rPr>
                <a:t>session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フローチャート : 内部記憶 43"/>
            <p:cNvSpPr/>
            <p:nvPr/>
          </p:nvSpPr>
          <p:spPr>
            <a:xfrm>
              <a:off x="5169484" y="3639338"/>
              <a:ext cx="1619249" cy="285750"/>
            </a:xfrm>
            <a:prstGeom prst="flowChartInternalStorag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600" b="1" dirty="0" err="1" smtClean="0">
                  <a:solidFill>
                    <a:srgbClr val="00B050"/>
                  </a:solidFill>
                </a:rPr>
                <a:t>xxxxxxxxx</a:t>
              </a:r>
              <a:endParaRPr kumimoji="1" lang="ja-JP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禁止 47"/>
            <p:cNvSpPr/>
            <p:nvPr/>
          </p:nvSpPr>
          <p:spPr>
            <a:xfrm>
              <a:off x="3346935" y="1637936"/>
              <a:ext cx="787146" cy="793102"/>
            </a:xfrm>
            <a:prstGeom prst="noSmoking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7669763" y="2295339"/>
              <a:ext cx="1091682" cy="280108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Logic</a:t>
              </a:r>
              <a:endParaRPr kumimoji="1" lang="ja-JP" altLang="en-US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776358" y="3925088"/>
              <a:ext cx="1912777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b="1" dirty="0" smtClean="0">
                  <a:solidFill>
                    <a:srgbClr val="7030A0"/>
                  </a:solidFill>
                </a:rPr>
                <a:t>CSRF token check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19100" y="534275"/>
              <a:ext cx="2163337" cy="2557843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19100" y="534276"/>
              <a:ext cx="163353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chemeClr val="tx1"/>
                  </a:solidFill>
                </a:rPr>
                <a:t>Other site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19100" y="3457743"/>
              <a:ext cx="8556948" cy="2323981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19100" y="3457743"/>
              <a:ext cx="163353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chemeClr val="tx1"/>
                  </a:solidFill>
                </a:rPr>
                <a:t>this site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屈折矢印 30"/>
            <p:cNvSpPr/>
            <p:nvPr/>
          </p:nvSpPr>
          <p:spPr>
            <a:xfrm rot="1909742">
              <a:off x="3504915" y="4146554"/>
              <a:ext cx="567899" cy="688794"/>
            </a:xfrm>
            <a:prstGeom prst="bentUpArrow">
              <a:avLst>
                <a:gd name="adj1" fmla="val 25000"/>
                <a:gd name="adj2" fmla="val 23792"/>
                <a:gd name="adj3" fmla="val 0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1570285" y="233266"/>
            <a:ext cx="6004222" cy="4720871"/>
            <a:chOff x="1570285" y="233266"/>
            <a:chExt cx="6004222" cy="4720871"/>
          </a:xfrm>
        </p:grpSpPr>
        <p:sp>
          <p:nvSpPr>
            <p:cNvPr id="28" name="角丸四角形 27"/>
            <p:cNvSpPr/>
            <p:nvPr/>
          </p:nvSpPr>
          <p:spPr>
            <a:xfrm>
              <a:off x="4581330" y="233266"/>
              <a:ext cx="2993177" cy="472087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Server</a:t>
              </a:r>
              <a:endPara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076752" y="1055852"/>
              <a:ext cx="1970065" cy="3529797"/>
            </a:xfrm>
            <a:prstGeom prst="rect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076753" y="1110444"/>
              <a:ext cx="997892" cy="36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dirty="0" smtClean="0">
                  <a:solidFill>
                    <a:schemeClr val="tx1"/>
                  </a:solidFill>
                </a:rPr>
                <a:t>session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フローチャート : 内部記憶 43"/>
            <p:cNvSpPr/>
            <p:nvPr/>
          </p:nvSpPr>
          <p:spPr>
            <a:xfrm>
              <a:off x="5265020" y="1374669"/>
              <a:ext cx="1619249" cy="285750"/>
            </a:xfrm>
            <a:prstGeom prst="flowChartInternalStorag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600" b="1" dirty="0" err="1" smtClean="0">
                  <a:solidFill>
                    <a:srgbClr val="33CC33"/>
                  </a:solidFill>
                </a:rPr>
                <a:t>xxxxxxxx</a:t>
              </a:r>
              <a:endParaRPr kumimoji="1" lang="ja-JP" altLang="en-US" sz="1600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076753" y="698662"/>
              <a:ext cx="1912777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b="1" dirty="0" smtClean="0">
                  <a:solidFill>
                    <a:srgbClr val="7030A0"/>
                  </a:solidFill>
                </a:rPr>
                <a:t>CSRF token check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1570285" y="233266"/>
              <a:ext cx="2007198" cy="4720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Client</a:t>
              </a:r>
              <a:endPara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3557569" y="2542032"/>
              <a:ext cx="3702631" cy="158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3665724" y="2184842"/>
              <a:ext cx="1912777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b="1" dirty="0" smtClean="0">
                  <a:solidFill>
                    <a:schemeClr val="tx1"/>
                  </a:solidFill>
                </a:rPr>
                <a:t>GET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矢印コネクタ 32"/>
            <p:cNvCxnSpPr/>
            <p:nvPr/>
          </p:nvCxnSpPr>
          <p:spPr>
            <a:xfrm>
              <a:off x="3571217" y="3118019"/>
              <a:ext cx="3702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3571217" y="3657600"/>
              <a:ext cx="3702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>
              <a:off x="3571217" y="4208106"/>
              <a:ext cx="3702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/>
            <p:cNvSpPr/>
            <p:nvPr/>
          </p:nvSpPr>
          <p:spPr>
            <a:xfrm>
              <a:off x="5464068" y="2184842"/>
              <a:ext cx="1276616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No check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464068" y="2760829"/>
              <a:ext cx="1276616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rgbClr val="C00000"/>
                  </a:solidFill>
                </a:rPr>
                <a:t>check</a:t>
              </a:r>
              <a:endParaRPr kumimoji="1" lang="ja-JP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464068" y="3300410"/>
              <a:ext cx="1276616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rgbClr val="C00000"/>
                  </a:solidFill>
                </a:rPr>
                <a:t>check</a:t>
              </a:r>
              <a:endParaRPr kumimoji="1" lang="ja-JP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464068" y="3850916"/>
              <a:ext cx="1276616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rgbClr val="C00000"/>
                  </a:solidFill>
                </a:rPr>
                <a:t>check</a:t>
              </a:r>
              <a:endParaRPr kumimoji="1" lang="ja-JP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3665724" y="2760829"/>
              <a:ext cx="1912777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b="1" dirty="0" smtClean="0">
                  <a:solidFill>
                    <a:srgbClr val="C00000"/>
                  </a:solidFill>
                </a:rPr>
                <a:t>POST</a:t>
              </a:r>
              <a:endParaRPr kumimoji="1" lang="ja-JP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679372" y="3300410"/>
              <a:ext cx="1912777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b="1" dirty="0" smtClean="0">
                  <a:solidFill>
                    <a:srgbClr val="C00000"/>
                  </a:solidFill>
                </a:rPr>
                <a:t>PUT</a:t>
              </a:r>
              <a:endParaRPr kumimoji="1" lang="ja-JP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3665724" y="3850916"/>
              <a:ext cx="1912777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b="1" dirty="0" smtClean="0">
                  <a:solidFill>
                    <a:srgbClr val="C00000"/>
                  </a:solidFill>
                </a:rPr>
                <a:t>DELETE</a:t>
              </a:r>
              <a:endParaRPr kumimoji="1" lang="ja-JP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</TotalTime>
  <Words>37</Words>
  <Application>Microsoft Office PowerPoint</Application>
  <PresentationFormat>画面に合わせる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473</cp:revision>
  <dcterms:created xsi:type="dcterms:W3CDTF">2012-07-17T19:23:13Z</dcterms:created>
  <dcterms:modified xsi:type="dcterms:W3CDTF">2014-10-16T03:14:08Z</dcterms:modified>
</cp:coreProperties>
</file>