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94728" autoAdjust="0"/>
  </p:normalViewPr>
  <p:slideViewPr>
    <p:cSldViewPr snapToGrid="0" snapToObjects="1">
      <p:cViewPr>
        <p:scale>
          <a:sx n="125" d="100"/>
          <a:sy n="125" d="100"/>
        </p:scale>
        <p:origin x="31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241300" y="232475"/>
            <a:ext cx="8623730" cy="6472218"/>
            <a:chOff x="241300" y="232475"/>
            <a:chExt cx="8623730" cy="6472218"/>
          </a:xfrm>
        </p:grpSpPr>
        <p:sp>
          <p:nvSpPr>
            <p:cNvPr id="4" name="正方形/長方形 3"/>
            <p:cNvSpPr/>
            <p:nvPr/>
          </p:nvSpPr>
          <p:spPr>
            <a:xfrm>
              <a:off x="1612899" y="232475"/>
              <a:ext cx="7252131" cy="5789139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612899" y="232475"/>
              <a:ext cx="37195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Spring Security</a:t>
              </a:r>
              <a:endPara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241300" y="1386116"/>
              <a:ext cx="1175657" cy="45538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Client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032000" y="601807"/>
              <a:ext cx="6273800" cy="299229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031999" y="4292600"/>
              <a:ext cx="4709331" cy="15748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2286000" y="6249307"/>
              <a:ext cx="1843869" cy="45538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Resource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(URL Etc.)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870200" y="1208315"/>
              <a:ext cx="1272369" cy="81098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Authentication Filter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256615" y="1207407"/>
              <a:ext cx="1272369" cy="81098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Authentication Manager</a:t>
              </a:r>
              <a:endParaRPr lang="ja-JP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256615" y="2554513"/>
              <a:ext cx="1272369" cy="81098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 smtClean="0">
                  <a:solidFill>
                    <a:schemeClr val="tx1"/>
                  </a:solidFill>
                </a:rPr>
                <a:t>Authentication</a:t>
              </a:r>
              <a:endParaRPr lang="ja-JP" altLang="en-US" sz="1400" dirty="0" smtClean="0">
                <a:solidFill>
                  <a:schemeClr val="tx1"/>
                </a:solidFill>
              </a:endParaRPr>
            </a:p>
            <a:p>
              <a:r>
                <a:rPr lang="en-US" altLang="ja-JP" sz="1400" dirty="0" smtClean="0">
                  <a:solidFill>
                    <a:schemeClr val="tx1"/>
                  </a:solidFill>
                </a:rPr>
                <a:t>      Provider</a:t>
              </a:r>
              <a:endParaRPr lang="ja-JP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6741331" y="2554513"/>
              <a:ext cx="1272369" cy="81098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Authentication Info</a:t>
              </a:r>
              <a:endParaRPr lang="ja-JP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032000" y="4292600"/>
              <a:ext cx="3719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Authorization</a:t>
              </a:r>
              <a:endPara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032000" y="601807"/>
              <a:ext cx="3719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ja-JP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Authentication</a:t>
              </a:r>
              <a:endPara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571472" y="4877832"/>
              <a:ext cx="1272369" cy="81098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Access Authorization Filter</a:t>
              </a: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5255431" y="4877832"/>
              <a:ext cx="1272369" cy="81098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Access Authorization Manager</a:t>
              </a:r>
            </a:p>
          </p:txBody>
        </p:sp>
        <p:cxnSp>
          <p:nvCxnSpPr>
            <p:cNvPr id="23" name="直線矢印コネクタ 22"/>
            <p:cNvCxnSpPr>
              <a:stCxn id="9" idx="3"/>
              <a:endCxn id="13" idx="1"/>
            </p:cNvCxnSpPr>
            <p:nvPr/>
          </p:nvCxnSpPr>
          <p:spPr>
            <a:xfrm>
              <a:off x="1416957" y="1613809"/>
              <a:ext cx="145324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/>
            <p:cNvSpPr txBox="1"/>
            <p:nvPr/>
          </p:nvSpPr>
          <p:spPr>
            <a:xfrm>
              <a:off x="2032000" y="1215187"/>
              <a:ext cx="1175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/>
                <a:t>Request</a:t>
              </a:r>
            </a:p>
            <a:p>
              <a:r>
                <a:rPr kumimoji="1" lang="en-US" altLang="ja-JP" sz="1100" dirty="0" smtClean="0"/>
                <a:t>(Login)</a:t>
              </a:r>
              <a:endParaRPr kumimoji="1" lang="ja-JP" altLang="en-US" sz="1100" dirty="0"/>
            </a:p>
          </p:txBody>
        </p:sp>
        <p:cxnSp>
          <p:nvCxnSpPr>
            <p:cNvPr id="29" name="直線矢印コネクタ 28"/>
            <p:cNvCxnSpPr>
              <a:stCxn id="13" idx="3"/>
              <a:endCxn id="14" idx="1"/>
            </p:cNvCxnSpPr>
            <p:nvPr/>
          </p:nvCxnSpPr>
          <p:spPr>
            <a:xfrm flipV="1">
              <a:off x="4142569" y="1612901"/>
              <a:ext cx="1114046" cy="90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カギ線コネクタ 32"/>
            <p:cNvCxnSpPr>
              <a:stCxn id="13" idx="2"/>
              <a:endCxn id="20" idx="0"/>
            </p:cNvCxnSpPr>
            <p:nvPr/>
          </p:nvCxnSpPr>
          <p:spPr>
            <a:xfrm rot="5400000">
              <a:off x="1927756" y="3299203"/>
              <a:ext cx="2858530" cy="298728"/>
            </a:xfrm>
            <a:prstGeom prst="bentConnector3">
              <a:avLst>
                <a:gd name="adj1" fmla="val 93540"/>
              </a:avLst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/>
            <p:cNvSpPr/>
            <p:nvPr/>
          </p:nvSpPr>
          <p:spPr>
            <a:xfrm>
              <a:off x="2032001" y="3771900"/>
              <a:ext cx="4709330" cy="3683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Spring Security Filter Chain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4142569" y="1366680"/>
              <a:ext cx="11756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/>
                <a:t>Authentication</a:t>
              </a:r>
              <a:endParaRPr kumimoji="1" lang="ja-JP" altLang="en-US" sz="1100" dirty="0"/>
            </a:p>
          </p:txBody>
        </p:sp>
        <p:cxnSp>
          <p:nvCxnSpPr>
            <p:cNvPr id="39" name="カギ線コネクタ 38"/>
            <p:cNvCxnSpPr>
              <a:stCxn id="13" idx="2"/>
              <a:endCxn id="9" idx="2"/>
            </p:cNvCxnSpPr>
            <p:nvPr/>
          </p:nvCxnSpPr>
          <p:spPr>
            <a:xfrm rot="5400000" flipH="1">
              <a:off x="2078857" y="591774"/>
              <a:ext cx="177800" cy="2677256"/>
            </a:xfrm>
            <a:prstGeom prst="bentConnector3">
              <a:avLst>
                <a:gd name="adj1" fmla="val -128571"/>
              </a:avLst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2019300" y="1825692"/>
              <a:ext cx="1175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Response</a:t>
              </a:r>
              <a:endParaRPr lang="ja-JP" altLang="en-US" sz="1100" dirty="0" smtClean="0"/>
            </a:p>
            <a:p>
              <a:r>
                <a:rPr lang="en-US" altLang="ja-JP" sz="1100" dirty="0" smtClean="0"/>
                <a:t>(Redirected)</a:t>
              </a:r>
              <a:endParaRPr lang="ja-JP" altLang="en-US" sz="1100" dirty="0" smtClean="0"/>
            </a:p>
          </p:txBody>
        </p:sp>
        <p:cxnSp>
          <p:nvCxnSpPr>
            <p:cNvPr id="42" name="直線矢印コネクタ 41"/>
            <p:cNvCxnSpPr>
              <a:stCxn id="14" idx="2"/>
              <a:endCxn id="15" idx="0"/>
            </p:cNvCxnSpPr>
            <p:nvPr/>
          </p:nvCxnSpPr>
          <p:spPr>
            <a:xfrm>
              <a:off x="5892800" y="2018394"/>
              <a:ext cx="0" cy="5361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5848627" y="2143192"/>
              <a:ext cx="11756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/>
                <a:t>Authentication</a:t>
              </a:r>
              <a:endParaRPr kumimoji="1" lang="ja-JP" altLang="en-US" sz="1100" dirty="0"/>
            </a:p>
          </p:txBody>
        </p:sp>
        <p:cxnSp>
          <p:nvCxnSpPr>
            <p:cNvPr id="45" name="カギ線コネクタ 44"/>
            <p:cNvCxnSpPr>
              <a:stCxn id="13" idx="0"/>
              <a:endCxn id="16" idx="0"/>
            </p:cNvCxnSpPr>
            <p:nvPr/>
          </p:nvCxnSpPr>
          <p:spPr>
            <a:xfrm rot="16200000" flipH="1">
              <a:off x="4768851" y="-54151"/>
              <a:ext cx="1346198" cy="3871131"/>
            </a:xfrm>
            <a:prstGeom prst="bentConnector3">
              <a:avLst>
                <a:gd name="adj1" fmla="val -16981"/>
              </a:avLst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/>
            <p:cNvSpPr txBox="1"/>
            <p:nvPr/>
          </p:nvSpPr>
          <p:spPr>
            <a:xfrm>
              <a:off x="6031315" y="724917"/>
              <a:ext cx="24245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Authentication Info</a:t>
              </a:r>
              <a:endParaRPr lang="ja-JP" altLang="en-US" sz="1100" dirty="0" smtClean="0"/>
            </a:p>
          </p:txBody>
        </p:sp>
        <p:cxnSp>
          <p:nvCxnSpPr>
            <p:cNvPr id="48" name="図形 47"/>
            <p:cNvCxnSpPr>
              <a:stCxn id="21" idx="3"/>
              <a:endCxn id="16" idx="2"/>
            </p:cNvCxnSpPr>
            <p:nvPr/>
          </p:nvCxnSpPr>
          <p:spPr>
            <a:xfrm flipV="1">
              <a:off x="6527800" y="3365500"/>
              <a:ext cx="849716" cy="191782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20" idx="3"/>
              <a:endCxn id="21" idx="1"/>
            </p:cNvCxnSpPr>
            <p:nvPr/>
          </p:nvCxnSpPr>
          <p:spPr>
            <a:xfrm>
              <a:off x="3843841" y="5283326"/>
              <a:ext cx="141159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>
              <a:stCxn id="20" idx="2"/>
              <a:endCxn id="12" idx="0"/>
            </p:cNvCxnSpPr>
            <p:nvPr/>
          </p:nvCxnSpPr>
          <p:spPr>
            <a:xfrm>
              <a:off x="3207657" y="5688819"/>
              <a:ext cx="278" cy="5604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/>
            <p:cNvSpPr txBox="1"/>
            <p:nvPr/>
          </p:nvSpPr>
          <p:spPr>
            <a:xfrm>
              <a:off x="7345173" y="4292600"/>
              <a:ext cx="1469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Authentication Query</a:t>
              </a:r>
              <a:endParaRPr lang="ja-JP" altLang="en-US" sz="1100" dirty="0" smtClean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3805741" y="5037105"/>
              <a:ext cx="1469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Authorization Decision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8026</TotalTime>
  <Words>44</Words>
  <Application>Microsoft Office PowerPoint</Application>
  <PresentationFormat>画面に合わせる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473</cp:revision>
  <dcterms:created xsi:type="dcterms:W3CDTF">2012-07-17T19:23:13Z</dcterms:created>
  <dcterms:modified xsi:type="dcterms:W3CDTF">2014-10-16T02:42:53Z</dcterms:modified>
</cp:coreProperties>
</file>