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0" r:id="rId2"/>
    <p:sldId id="271" r:id="rId3"/>
    <p:sldId id="277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4728" autoAdjust="0"/>
  </p:normalViewPr>
  <p:slideViewPr>
    <p:cSldViewPr snapToGrid="0" snapToObjects="1">
      <p:cViewPr>
        <p:scale>
          <a:sx n="125" d="100"/>
          <a:sy n="125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BFDEA5-C236-4DF6-A960-4371880471CD}" type="doc">
      <dgm:prSet loTypeId="urn:microsoft.com/office/officeart/2005/8/layout/hProcess9" loCatId="process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kumimoji="1" lang="ja-JP" altLang="en-US"/>
        </a:p>
      </dgm:t>
    </dgm:pt>
    <dgm:pt modelId="{E8252421-5242-4EB0-8A6D-D9C874A7C7AC}">
      <dgm:prSet phldrT="[テキスト]" custT="1"/>
      <dgm:spPr/>
      <dgm:t>
        <a:bodyPr/>
        <a:lstStyle/>
        <a:p>
          <a:r>
            <a:rPr lang="en-US" sz="1600" dirty="0" smtClean="0"/>
            <a:t>Login Form</a:t>
          </a:r>
          <a:endParaRPr kumimoji="1" lang="ja-JP" altLang="en-US" sz="1600" dirty="0"/>
        </a:p>
      </dgm:t>
    </dgm:pt>
    <dgm:pt modelId="{3567FC63-655E-44C3-9052-438BF9D3ABF6}" type="parTrans" cxnId="{7BDA8055-7A41-47CC-B8D5-9ADC93797B7D}">
      <dgm:prSet/>
      <dgm:spPr/>
      <dgm:t>
        <a:bodyPr/>
        <a:lstStyle/>
        <a:p>
          <a:endParaRPr kumimoji="1" lang="ja-JP" altLang="en-US"/>
        </a:p>
      </dgm:t>
    </dgm:pt>
    <dgm:pt modelId="{380B11F7-084E-44FB-89BD-B98F1665C317}" type="sibTrans" cxnId="{7BDA8055-7A41-47CC-B8D5-9ADC93797B7D}">
      <dgm:prSet/>
      <dgm:spPr/>
      <dgm:t>
        <a:bodyPr/>
        <a:lstStyle/>
        <a:p>
          <a:endParaRPr kumimoji="1" lang="ja-JP" altLang="en-US"/>
        </a:p>
      </dgm:t>
    </dgm:pt>
    <dgm:pt modelId="{296C811C-99F2-4CB0-93D7-3278DBA848B9}">
      <dgm:prSet phldrT="[テキスト]" custT="1"/>
      <dgm:spPr/>
      <dgm:t>
        <a:bodyPr/>
        <a:lstStyle/>
        <a:p>
          <a:r>
            <a:rPr lang="en-US" sz="1600" dirty="0" smtClean="0"/>
            <a:t>Article(page 2)</a:t>
          </a:r>
          <a:endParaRPr kumimoji="1" lang="ja-JP" altLang="en-US" sz="1600" dirty="0"/>
        </a:p>
      </dgm:t>
    </dgm:pt>
    <dgm:pt modelId="{CE51D397-D38C-4174-9EDE-5EE208FECEF6}" type="parTrans" cxnId="{5A1CB68A-6DF5-4C83-B757-8EEC0D454B2E}">
      <dgm:prSet/>
      <dgm:spPr/>
      <dgm:t>
        <a:bodyPr/>
        <a:lstStyle/>
        <a:p>
          <a:endParaRPr kumimoji="1" lang="ja-JP" altLang="en-US"/>
        </a:p>
      </dgm:t>
    </dgm:pt>
    <dgm:pt modelId="{6581A216-AA71-4ACC-BF15-233CEFFDAD7A}" type="sibTrans" cxnId="{5A1CB68A-6DF5-4C83-B757-8EEC0D454B2E}">
      <dgm:prSet/>
      <dgm:spPr/>
      <dgm:t>
        <a:bodyPr/>
        <a:lstStyle/>
        <a:p>
          <a:endParaRPr kumimoji="1" lang="ja-JP" altLang="en-US"/>
        </a:p>
      </dgm:t>
    </dgm:pt>
    <dgm:pt modelId="{2CE7E605-B6AE-49A8-83A0-2859DF03351F}">
      <dgm:prSet phldrT="[テキスト]" custT="1"/>
      <dgm:spPr/>
      <dgm:t>
        <a:bodyPr/>
        <a:lstStyle/>
        <a:p>
          <a:r>
            <a:rPr lang="en-US" sz="1600" dirty="0" smtClean="0"/>
            <a:t>Article(page 1)</a:t>
          </a:r>
          <a:endParaRPr kumimoji="1" lang="ja-JP" altLang="en-US" sz="1600" dirty="0"/>
        </a:p>
      </dgm:t>
    </dgm:pt>
    <dgm:pt modelId="{F76B5130-4C6D-45BA-833B-D2D6B570C840}" type="sibTrans" cxnId="{CABC27F6-AE1F-48BC-BEC9-ECD6738AF553}">
      <dgm:prSet/>
      <dgm:spPr/>
      <dgm:t>
        <a:bodyPr/>
        <a:lstStyle/>
        <a:p>
          <a:endParaRPr kumimoji="1" lang="ja-JP" altLang="en-US"/>
        </a:p>
      </dgm:t>
    </dgm:pt>
    <dgm:pt modelId="{44B66632-CA57-4F91-9977-B081EF81B7D3}" type="parTrans" cxnId="{CABC27F6-AE1F-48BC-BEC9-ECD6738AF553}">
      <dgm:prSet/>
      <dgm:spPr/>
      <dgm:t>
        <a:bodyPr/>
        <a:lstStyle/>
        <a:p>
          <a:endParaRPr kumimoji="1" lang="ja-JP" altLang="en-US"/>
        </a:p>
      </dgm:t>
    </dgm:pt>
    <dgm:pt modelId="{E0E30B51-4CCD-480C-8C75-64A956992053}" type="pres">
      <dgm:prSet presAssocID="{18BFDEA5-C236-4DF6-A960-4371880471CD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C8ADD89D-0B04-409D-ABF7-5309F3F3B6FF}" type="pres">
      <dgm:prSet presAssocID="{18BFDEA5-C236-4DF6-A960-4371880471CD}" presName="arrow" presStyleLbl="bgShp" presStyleIdx="0" presStyleCnt="1"/>
      <dgm:spPr/>
    </dgm:pt>
    <dgm:pt modelId="{0654B77C-A32C-4299-AFD7-B572F5517091}" type="pres">
      <dgm:prSet presAssocID="{18BFDEA5-C236-4DF6-A960-4371880471CD}" presName="linearProcess" presStyleCnt="0"/>
      <dgm:spPr/>
    </dgm:pt>
    <dgm:pt modelId="{11A3DD3A-F01C-417D-AA1E-ADFCFC937D50}" type="pres">
      <dgm:prSet presAssocID="{2CE7E605-B6AE-49A8-83A0-2859DF03351F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AF03B5E-2155-4010-8498-0231D6C01CDE}" type="pres">
      <dgm:prSet presAssocID="{F76B5130-4C6D-45BA-833B-D2D6B570C840}" presName="sibTrans" presStyleCnt="0"/>
      <dgm:spPr/>
    </dgm:pt>
    <dgm:pt modelId="{799C0514-08C9-456F-BB4D-E2EBF59DB72B}" type="pres">
      <dgm:prSet presAssocID="{E8252421-5242-4EB0-8A6D-D9C874A7C7AC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D282545-1BA0-4A9E-9879-703C2E7D8DD2}" type="pres">
      <dgm:prSet presAssocID="{380B11F7-084E-44FB-89BD-B98F1665C317}" presName="sibTrans" presStyleCnt="0"/>
      <dgm:spPr/>
    </dgm:pt>
    <dgm:pt modelId="{9D7E539D-394A-4153-A83C-323A4C794EE3}" type="pres">
      <dgm:prSet presAssocID="{296C811C-99F2-4CB0-93D7-3278DBA848B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F8495D59-08B3-4124-8AAF-CD62E8C7EC3D}" type="presOf" srcId="{18BFDEA5-C236-4DF6-A960-4371880471CD}" destId="{E0E30B51-4CCD-480C-8C75-64A956992053}" srcOrd="0" destOrd="0" presId="urn:microsoft.com/office/officeart/2005/8/layout/hProcess9"/>
    <dgm:cxn modelId="{CABC27F6-AE1F-48BC-BEC9-ECD6738AF553}" srcId="{18BFDEA5-C236-4DF6-A960-4371880471CD}" destId="{2CE7E605-B6AE-49A8-83A0-2859DF03351F}" srcOrd="0" destOrd="0" parTransId="{44B66632-CA57-4F91-9977-B081EF81B7D3}" sibTransId="{F76B5130-4C6D-45BA-833B-D2D6B570C840}"/>
    <dgm:cxn modelId="{5A1CB68A-6DF5-4C83-B757-8EEC0D454B2E}" srcId="{18BFDEA5-C236-4DF6-A960-4371880471CD}" destId="{296C811C-99F2-4CB0-93D7-3278DBA848B9}" srcOrd="2" destOrd="0" parTransId="{CE51D397-D38C-4174-9EDE-5EE208FECEF6}" sibTransId="{6581A216-AA71-4ACC-BF15-233CEFFDAD7A}"/>
    <dgm:cxn modelId="{7BDA8055-7A41-47CC-B8D5-9ADC93797B7D}" srcId="{18BFDEA5-C236-4DF6-A960-4371880471CD}" destId="{E8252421-5242-4EB0-8A6D-D9C874A7C7AC}" srcOrd="1" destOrd="0" parTransId="{3567FC63-655E-44C3-9052-438BF9D3ABF6}" sibTransId="{380B11F7-084E-44FB-89BD-B98F1665C317}"/>
    <dgm:cxn modelId="{E7B0E128-1D99-4C49-84BF-6F1D6EAB9D0C}" type="presOf" srcId="{296C811C-99F2-4CB0-93D7-3278DBA848B9}" destId="{9D7E539D-394A-4153-A83C-323A4C794EE3}" srcOrd="0" destOrd="0" presId="urn:microsoft.com/office/officeart/2005/8/layout/hProcess9"/>
    <dgm:cxn modelId="{7D017107-DC19-4B10-95B0-E592F5B58F3F}" type="presOf" srcId="{2CE7E605-B6AE-49A8-83A0-2859DF03351F}" destId="{11A3DD3A-F01C-417D-AA1E-ADFCFC937D50}" srcOrd="0" destOrd="0" presId="urn:microsoft.com/office/officeart/2005/8/layout/hProcess9"/>
    <dgm:cxn modelId="{94229F70-B7EB-4585-82BB-316B13513FFA}" type="presOf" srcId="{E8252421-5242-4EB0-8A6D-D9C874A7C7AC}" destId="{799C0514-08C9-456F-BB4D-E2EBF59DB72B}" srcOrd="0" destOrd="0" presId="urn:microsoft.com/office/officeart/2005/8/layout/hProcess9"/>
    <dgm:cxn modelId="{66FAFD6A-9FA1-47AD-A15B-7221D424329B}" type="presParOf" srcId="{E0E30B51-4CCD-480C-8C75-64A956992053}" destId="{C8ADD89D-0B04-409D-ABF7-5309F3F3B6FF}" srcOrd="0" destOrd="0" presId="urn:microsoft.com/office/officeart/2005/8/layout/hProcess9"/>
    <dgm:cxn modelId="{FAD31688-8DF0-4324-BDCB-499B255188B9}" type="presParOf" srcId="{E0E30B51-4CCD-480C-8C75-64A956992053}" destId="{0654B77C-A32C-4299-AFD7-B572F5517091}" srcOrd="1" destOrd="0" presId="urn:microsoft.com/office/officeart/2005/8/layout/hProcess9"/>
    <dgm:cxn modelId="{F548DC36-138F-4E77-BEEA-7E748DAA803D}" type="presParOf" srcId="{0654B77C-A32C-4299-AFD7-B572F5517091}" destId="{11A3DD3A-F01C-417D-AA1E-ADFCFC937D50}" srcOrd="0" destOrd="0" presId="urn:microsoft.com/office/officeart/2005/8/layout/hProcess9"/>
    <dgm:cxn modelId="{7F286452-C7EB-4354-A1F6-741F71C7ADD4}" type="presParOf" srcId="{0654B77C-A32C-4299-AFD7-B572F5517091}" destId="{3AF03B5E-2155-4010-8498-0231D6C01CDE}" srcOrd="1" destOrd="0" presId="urn:microsoft.com/office/officeart/2005/8/layout/hProcess9"/>
    <dgm:cxn modelId="{ACA95558-AF0D-4EF6-A293-2E91875C7F47}" type="presParOf" srcId="{0654B77C-A32C-4299-AFD7-B572F5517091}" destId="{799C0514-08C9-456F-BB4D-E2EBF59DB72B}" srcOrd="2" destOrd="0" presId="urn:microsoft.com/office/officeart/2005/8/layout/hProcess9"/>
    <dgm:cxn modelId="{C41B7751-E7E9-4FBA-881E-F724BFEE9D57}" type="presParOf" srcId="{0654B77C-A32C-4299-AFD7-B572F5517091}" destId="{DD282545-1BA0-4A9E-9879-703C2E7D8DD2}" srcOrd="3" destOrd="0" presId="urn:microsoft.com/office/officeart/2005/8/layout/hProcess9"/>
    <dgm:cxn modelId="{FEA1C9C6-51B1-446C-96C8-B632EE2AB0B4}" type="presParOf" srcId="{0654B77C-A32C-4299-AFD7-B572F5517091}" destId="{9D7E539D-394A-4153-A83C-323A4C794EE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DD89D-0B04-409D-ABF7-5309F3F3B6FF}">
      <dsp:nvSpPr>
        <dsp:cNvPr id="0" name=""/>
        <dsp:cNvSpPr/>
      </dsp:nvSpPr>
      <dsp:spPr>
        <a:xfrm>
          <a:off x="538404" y="0"/>
          <a:ext cx="6101914" cy="2581321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1A3DD3A-F01C-417D-AA1E-ADFCFC937D50}">
      <dsp:nvSpPr>
        <dsp:cNvPr id="0" name=""/>
        <dsp:cNvSpPr/>
      </dsp:nvSpPr>
      <dsp:spPr>
        <a:xfrm>
          <a:off x="0" y="774396"/>
          <a:ext cx="2153616" cy="103252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Article(page 1)</a:t>
          </a:r>
          <a:endParaRPr kumimoji="1" lang="ja-JP" altLang="en-US" sz="1600" kern="1200" dirty="0"/>
        </a:p>
      </dsp:txBody>
      <dsp:txXfrm>
        <a:off x="50404" y="824800"/>
        <a:ext cx="2052808" cy="931720"/>
      </dsp:txXfrm>
    </dsp:sp>
    <dsp:sp modelId="{799C0514-08C9-456F-BB4D-E2EBF59DB72B}">
      <dsp:nvSpPr>
        <dsp:cNvPr id="0" name=""/>
        <dsp:cNvSpPr/>
      </dsp:nvSpPr>
      <dsp:spPr>
        <a:xfrm>
          <a:off x="2512553" y="774396"/>
          <a:ext cx="2153616" cy="103252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Login Form</a:t>
          </a:r>
          <a:endParaRPr kumimoji="1" lang="ja-JP" altLang="en-US" sz="1600" kern="1200" dirty="0"/>
        </a:p>
      </dsp:txBody>
      <dsp:txXfrm>
        <a:off x="2562957" y="824800"/>
        <a:ext cx="2052808" cy="931720"/>
      </dsp:txXfrm>
    </dsp:sp>
    <dsp:sp modelId="{9D7E539D-394A-4153-A83C-323A4C794EE3}">
      <dsp:nvSpPr>
        <dsp:cNvPr id="0" name=""/>
        <dsp:cNvSpPr/>
      </dsp:nvSpPr>
      <dsp:spPr>
        <a:xfrm>
          <a:off x="5025106" y="774396"/>
          <a:ext cx="2153616" cy="103252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Article(page 2)</a:t>
          </a:r>
          <a:endParaRPr kumimoji="1" lang="ja-JP" altLang="en-US" sz="1600" kern="1200" dirty="0"/>
        </a:p>
      </dsp:txBody>
      <dsp:txXfrm>
        <a:off x="5075510" y="824800"/>
        <a:ext cx="2052808" cy="931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/>
          <p:cNvGrpSpPr/>
          <p:nvPr/>
        </p:nvGrpSpPr>
        <p:grpSpPr>
          <a:xfrm>
            <a:off x="152400" y="419099"/>
            <a:ext cx="8951132" cy="6108701"/>
            <a:chOff x="152400" y="419099"/>
            <a:chExt cx="8951132" cy="6108701"/>
          </a:xfrm>
        </p:grpSpPr>
        <p:sp>
          <p:nvSpPr>
            <p:cNvPr id="7" name="正方形/長方形 6"/>
            <p:cNvSpPr/>
            <p:nvPr/>
          </p:nvSpPr>
          <p:spPr>
            <a:xfrm>
              <a:off x="1524000" y="419099"/>
              <a:ext cx="7389032" cy="492641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152400" y="1322616"/>
              <a:ext cx="1175657" cy="455386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Client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578100" y="1144815"/>
              <a:ext cx="1272369" cy="81098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Authentication Filter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091515" y="1143907"/>
              <a:ext cx="1272369" cy="81098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Authentication Manager</a:t>
              </a:r>
              <a:endParaRPr lang="ja-JP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6068231" y="2084613"/>
              <a:ext cx="1272369" cy="81098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Authentication Info</a:t>
              </a:r>
              <a:endParaRPr lang="ja-JP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505857" y="419100"/>
              <a:ext cx="37195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ja-JP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Authentication</a:t>
              </a:r>
              <a:endPara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直線矢印コネクタ 17"/>
            <p:cNvCxnSpPr>
              <a:stCxn id="6" idx="3"/>
              <a:endCxn id="10" idx="1"/>
            </p:cNvCxnSpPr>
            <p:nvPr/>
          </p:nvCxnSpPr>
          <p:spPr>
            <a:xfrm>
              <a:off x="1328057" y="1550309"/>
              <a:ext cx="125004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1524000" y="1138987"/>
              <a:ext cx="1175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/>
                <a:t>(1) Request</a:t>
              </a:r>
            </a:p>
            <a:p>
              <a:r>
                <a:rPr kumimoji="1" lang="en-US" altLang="ja-JP" sz="1100" dirty="0" smtClean="0"/>
                <a:t>     (Login)</a:t>
              </a:r>
              <a:endParaRPr kumimoji="1" lang="ja-JP" altLang="en-US" sz="1100" dirty="0"/>
            </a:p>
          </p:txBody>
        </p:sp>
        <p:cxnSp>
          <p:nvCxnSpPr>
            <p:cNvPr id="20" name="直線矢印コネクタ 19"/>
            <p:cNvCxnSpPr/>
            <p:nvPr/>
          </p:nvCxnSpPr>
          <p:spPr>
            <a:xfrm>
              <a:off x="3850469" y="1347109"/>
              <a:ext cx="124104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3812369" y="1087280"/>
              <a:ext cx="1380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/>
                <a:t>(2) Authentication</a:t>
              </a:r>
              <a:endParaRPr kumimoji="1" lang="ja-JP" altLang="en-US" sz="1100" dirty="0"/>
            </a:p>
          </p:txBody>
        </p:sp>
        <p:cxnSp>
          <p:nvCxnSpPr>
            <p:cNvPr id="24" name="カギ線コネクタ 23"/>
            <p:cNvCxnSpPr>
              <a:stCxn id="10" idx="2"/>
              <a:endCxn id="6" idx="2"/>
            </p:cNvCxnSpPr>
            <p:nvPr/>
          </p:nvCxnSpPr>
          <p:spPr>
            <a:xfrm rot="5400000" flipH="1">
              <a:off x="1888357" y="629874"/>
              <a:ext cx="177800" cy="2474056"/>
            </a:xfrm>
            <a:prstGeom prst="bentConnector3">
              <a:avLst>
                <a:gd name="adj1" fmla="val -128571"/>
              </a:avLst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1511300" y="1774892"/>
              <a:ext cx="1175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 smtClean="0"/>
                <a:t>(7) Response</a:t>
              </a:r>
              <a:endParaRPr lang="ja-JP" altLang="en-US" sz="1100" dirty="0" smtClean="0"/>
            </a:p>
            <a:p>
              <a:r>
                <a:rPr lang="ja-JP" altLang="en-US" sz="1100" dirty="0" smtClean="0"/>
                <a:t>     </a:t>
              </a:r>
              <a:r>
                <a:rPr lang="en-US" altLang="ja-JP" sz="1100" dirty="0" smtClean="0"/>
                <a:t>(Redirected)</a:t>
              </a:r>
              <a:endParaRPr lang="ja-JP" altLang="en-US" sz="1100" dirty="0" smtClean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3785462" y="2163502"/>
              <a:ext cx="15288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/>
                <a:t>(3) Authentication</a:t>
              </a:r>
              <a:endParaRPr kumimoji="1" lang="ja-JP" altLang="en-US" sz="1100" dirty="0"/>
            </a:p>
          </p:txBody>
        </p:sp>
        <p:cxnSp>
          <p:nvCxnSpPr>
            <p:cNvPr id="28" name="カギ線コネクタ 27"/>
            <p:cNvCxnSpPr>
              <a:stCxn id="10" idx="0"/>
              <a:endCxn id="13" idx="0"/>
            </p:cNvCxnSpPr>
            <p:nvPr/>
          </p:nvCxnSpPr>
          <p:spPr>
            <a:xfrm rot="16200000" flipH="1">
              <a:off x="4489451" y="-130351"/>
              <a:ext cx="939798" cy="3490131"/>
            </a:xfrm>
            <a:prstGeom prst="bentConnector3">
              <a:avLst>
                <a:gd name="adj1" fmla="val -24324"/>
              </a:avLst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6666316" y="1549564"/>
              <a:ext cx="24245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 smtClean="0"/>
                <a:t>(5) Set session </a:t>
              </a:r>
            </a:p>
            <a:p>
              <a:r>
                <a:rPr lang="en-US" altLang="ja-JP" sz="1100" dirty="0" smtClean="0"/>
                <a:t>      Authentication Info</a:t>
              </a:r>
              <a:endParaRPr lang="ja-JP" altLang="en-US" sz="1100" dirty="0" smtClean="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3812369" y="1406804"/>
              <a:ext cx="13804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/>
                <a:t>(4) Authentication</a:t>
              </a:r>
            </a:p>
            <a:p>
              <a:r>
                <a:rPr lang="en-US" altLang="ja-JP" sz="1100" dirty="0" smtClean="0"/>
                <a:t>      Info</a:t>
              </a:r>
              <a:endParaRPr kumimoji="1" lang="ja-JP" altLang="en-US" sz="1100" dirty="0"/>
            </a:p>
          </p:txBody>
        </p:sp>
        <p:cxnSp>
          <p:nvCxnSpPr>
            <p:cNvPr id="37" name="直線矢印コネクタ 36"/>
            <p:cNvCxnSpPr/>
            <p:nvPr/>
          </p:nvCxnSpPr>
          <p:spPr>
            <a:xfrm flipH="1">
              <a:off x="3863170" y="1773074"/>
              <a:ext cx="120995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正方形/長方形 44"/>
            <p:cNvSpPr/>
            <p:nvPr/>
          </p:nvSpPr>
          <p:spPr>
            <a:xfrm>
              <a:off x="7490631" y="2084614"/>
              <a:ext cx="1272369" cy="81098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Existing Session Information</a:t>
              </a:r>
              <a:endParaRPr lang="ja-JP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6" name="カギ線コネクタ 45"/>
            <p:cNvCxnSpPr>
              <a:stCxn id="10" idx="0"/>
              <a:endCxn id="45" idx="0"/>
            </p:cNvCxnSpPr>
            <p:nvPr/>
          </p:nvCxnSpPr>
          <p:spPr>
            <a:xfrm rot="16200000" flipH="1">
              <a:off x="5200650" y="-841551"/>
              <a:ext cx="939799" cy="4912531"/>
            </a:xfrm>
            <a:prstGeom prst="bentConnector3">
              <a:avLst>
                <a:gd name="adj1" fmla="val -24324"/>
              </a:avLst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/>
            <p:cNvSpPr txBox="1"/>
            <p:nvPr/>
          </p:nvSpPr>
          <p:spPr>
            <a:xfrm>
              <a:off x="8076015" y="1549564"/>
              <a:ext cx="102751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 smtClean="0"/>
                <a:t>(6) Session</a:t>
              </a:r>
            </a:p>
            <a:p>
              <a:r>
                <a:rPr lang="en-US" altLang="ja-JP" sz="1100" dirty="0" smtClean="0"/>
                <a:t>      Initialize</a:t>
              </a:r>
              <a:endParaRPr lang="ja-JP" altLang="en-US" sz="1100" dirty="0" smtClean="0"/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2279372" y="2960914"/>
              <a:ext cx="1272369" cy="810987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 smtClean="0">
                  <a:solidFill>
                    <a:schemeClr val="tx1"/>
                  </a:solidFill>
                </a:rPr>
                <a:t>DAO Authentication  Provider</a:t>
              </a:r>
              <a:endParaRPr lang="ja-JP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3" name="カギ線コネクタ 62"/>
            <p:cNvCxnSpPr>
              <a:stCxn id="11" idx="2"/>
              <a:endCxn id="60" idx="0"/>
            </p:cNvCxnSpPr>
            <p:nvPr/>
          </p:nvCxnSpPr>
          <p:spPr>
            <a:xfrm rot="5400000">
              <a:off x="3818619" y="1051833"/>
              <a:ext cx="1006020" cy="2812143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正方形/長方形 67"/>
            <p:cNvSpPr/>
            <p:nvPr/>
          </p:nvSpPr>
          <p:spPr>
            <a:xfrm>
              <a:off x="4524582" y="2960915"/>
              <a:ext cx="1272369" cy="810987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 smtClean="0">
                  <a:solidFill>
                    <a:schemeClr val="tx1"/>
                  </a:solidFill>
                </a:rPr>
                <a:t>Password Encoder</a:t>
              </a:r>
              <a:endParaRPr lang="ja-JP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0" name="直線矢印コネクタ 69"/>
            <p:cNvCxnSpPr>
              <a:stCxn id="60" idx="3"/>
              <a:endCxn id="68" idx="1"/>
            </p:cNvCxnSpPr>
            <p:nvPr/>
          </p:nvCxnSpPr>
          <p:spPr>
            <a:xfrm>
              <a:off x="3551741" y="3366408"/>
              <a:ext cx="972841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/>
            <p:cNvSpPr txBox="1"/>
            <p:nvPr/>
          </p:nvSpPr>
          <p:spPr>
            <a:xfrm>
              <a:off x="3551741" y="2977798"/>
              <a:ext cx="15288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 smtClean="0"/>
                <a:t>Password </a:t>
              </a:r>
            </a:p>
            <a:p>
              <a:r>
                <a:rPr lang="en-US" altLang="ja-JP" sz="1100" dirty="0" smtClean="0"/>
                <a:t>Inquiry </a:t>
              </a:r>
              <a:endParaRPr kumimoji="1" lang="ja-JP" altLang="en-US" sz="1100" dirty="0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2279372" y="4357914"/>
              <a:ext cx="1272369" cy="810987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 smtClean="0">
                  <a:solidFill>
                    <a:schemeClr val="tx1"/>
                  </a:solidFill>
                </a:rPr>
                <a:t>User Information Management</a:t>
              </a:r>
              <a:endParaRPr lang="ja-JP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4532716" y="4357085"/>
              <a:ext cx="1272369" cy="810987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 smtClean="0">
                  <a:solidFill>
                    <a:schemeClr val="tx1"/>
                  </a:solidFill>
                </a:rPr>
                <a:t>Data Source</a:t>
              </a:r>
            </a:p>
            <a:p>
              <a:r>
                <a:rPr lang="en-US" altLang="ja-JP" sz="1400" dirty="0" smtClean="0">
                  <a:solidFill>
                    <a:schemeClr val="tx1"/>
                  </a:solidFill>
                </a:rPr>
                <a:t>(Spring)</a:t>
              </a:r>
              <a:endParaRPr lang="ja-JP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7" name="テキスト ボックス 76"/>
            <p:cNvSpPr txBox="1"/>
            <p:nvPr/>
          </p:nvSpPr>
          <p:spPr>
            <a:xfrm>
              <a:off x="3544237" y="4386669"/>
              <a:ext cx="15288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/>
                <a:t>Connection</a:t>
              </a:r>
            </a:p>
            <a:p>
              <a:r>
                <a:rPr lang="en-US" altLang="ja-JP" sz="1100" dirty="0" smtClean="0"/>
                <a:t>Info</a:t>
              </a:r>
              <a:endParaRPr kumimoji="1" lang="ja-JP" altLang="en-US" sz="1100" dirty="0"/>
            </a:p>
          </p:txBody>
        </p:sp>
        <p:cxnSp>
          <p:nvCxnSpPr>
            <p:cNvPr id="79" name="直線矢印コネクタ 78"/>
            <p:cNvCxnSpPr>
              <a:stCxn id="60" idx="2"/>
              <a:endCxn id="73" idx="0"/>
            </p:cNvCxnSpPr>
            <p:nvPr/>
          </p:nvCxnSpPr>
          <p:spPr>
            <a:xfrm>
              <a:off x="2915557" y="3771901"/>
              <a:ext cx="0" cy="5860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テキスト ボックス 80"/>
            <p:cNvSpPr txBox="1"/>
            <p:nvPr/>
          </p:nvSpPr>
          <p:spPr>
            <a:xfrm>
              <a:off x="2933624" y="3924302"/>
              <a:ext cx="15288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/>
                <a:t>Data Get</a:t>
              </a:r>
              <a:endParaRPr kumimoji="1" lang="ja-JP" altLang="en-US" sz="1100" dirty="0"/>
            </a:p>
          </p:txBody>
        </p:sp>
        <p:sp>
          <p:nvSpPr>
            <p:cNvPr id="84" name="フローチャート : 磁気ディスク 83"/>
            <p:cNvSpPr/>
            <p:nvPr/>
          </p:nvSpPr>
          <p:spPr>
            <a:xfrm>
              <a:off x="2253972" y="5727700"/>
              <a:ext cx="1317097" cy="800100"/>
            </a:xfrm>
            <a:prstGeom prst="flowChartMagneticDisk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RDB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直線矢印コネクタ 85"/>
            <p:cNvCxnSpPr>
              <a:stCxn id="73" idx="2"/>
              <a:endCxn id="84" idx="1"/>
            </p:cNvCxnSpPr>
            <p:nvPr/>
          </p:nvCxnSpPr>
          <p:spPr>
            <a:xfrm flipH="1">
              <a:off x="2912521" y="5168901"/>
              <a:ext cx="3036" cy="55879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テキスト ボックス 86"/>
            <p:cNvSpPr txBox="1"/>
            <p:nvPr/>
          </p:nvSpPr>
          <p:spPr>
            <a:xfrm>
              <a:off x="2933624" y="5410201"/>
              <a:ext cx="15288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/>
                <a:t>Data Get</a:t>
              </a:r>
              <a:endParaRPr kumimoji="1" lang="ja-JP" altLang="en-US" sz="1100" dirty="0"/>
            </a:p>
          </p:txBody>
        </p:sp>
        <p:cxnSp>
          <p:nvCxnSpPr>
            <p:cNvPr id="98" name="直線矢印コネクタ 97"/>
            <p:cNvCxnSpPr>
              <a:stCxn id="73" idx="3"/>
              <a:endCxn id="74" idx="1"/>
            </p:cNvCxnSpPr>
            <p:nvPr/>
          </p:nvCxnSpPr>
          <p:spPr>
            <a:xfrm flipV="1">
              <a:off x="3551741" y="4762579"/>
              <a:ext cx="980975" cy="82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正方形/長方形 35"/>
            <p:cNvSpPr/>
            <p:nvPr/>
          </p:nvSpPr>
          <p:spPr>
            <a:xfrm>
              <a:off x="4545416" y="5702299"/>
              <a:ext cx="1272369" cy="347989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5825671" y="5740400"/>
              <a:ext cx="2250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 smtClean="0"/>
                <a:t>If necessary, to implement</a:t>
              </a:r>
              <a:endParaRPr kumimoji="1" lang="ja-JP" altLang="en-US" sz="11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469900" y="228601"/>
            <a:ext cx="7556500" cy="2400299"/>
            <a:chOff x="469900" y="228601"/>
            <a:chExt cx="7556500" cy="2400299"/>
          </a:xfrm>
        </p:grpSpPr>
        <p:sp>
          <p:nvSpPr>
            <p:cNvPr id="4" name="角丸四角形 3"/>
            <p:cNvSpPr/>
            <p:nvPr/>
          </p:nvSpPr>
          <p:spPr>
            <a:xfrm>
              <a:off x="469900" y="1322616"/>
              <a:ext cx="1175657" cy="810984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Client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044700" y="228601"/>
              <a:ext cx="5981700" cy="240029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2026557" y="292100"/>
              <a:ext cx="37195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ja-JP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Authentication</a:t>
              </a:r>
              <a:endPara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6426200" y="1322616"/>
              <a:ext cx="1272369" cy="810987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Session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矢印コネクタ 9"/>
            <p:cNvCxnSpPr/>
            <p:nvPr/>
          </p:nvCxnSpPr>
          <p:spPr>
            <a:xfrm>
              <a:off x="1645557" y="1563007"/>
              <a:ext cx="2089427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flipH="1">
              <a:off x="1645557" y="1918608"/>
              <a:ext cx="2089427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正方形/長方形 6"/>
            <p:cNvSpPr/>
            <p:nvPr/>
          </p:nvSpPr>
          <p:spPr>
            <a:xfrm>
              <a:off x="3734984" y="1322616"/>
              <a:ext cx="1272369" cy="810987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Logout Filter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273300" y="1144815"/>
              <a:ext cx="1175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/>
                <a:t>(1) Request</a:t>
              </a:r>
            </a:p>
            <a:p>
              <a:r>
                <a:rPr kumimoji="1" lang="en-US" altLang="ja-JP" sz="1100" dirty="0" smtClean="0"/>
                <a:t>     (Logout)</a:t>
              </a:r>
              <a:endParaRPr kumimoji="1" lang="ja-JP" altLang="en-US" sz="1100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273300" y="1990335"/>
              <a:ext cx="1175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 smtClean="0"/>
                <a:t>(3) Response</a:t>
              </a:r>
              <a:endParaRPr lang="ja-JP" altLang="en-US" sz="1100" dirty="0" smtClean="0"/>
            </a:p>
            <a:p>
              <a:r>
                <a:rPr lang="ja-JP" altLang="en-US" sz="1100" dirty="0" smtClean="0"/>
                <a:t>     </a:t>
              </a:r>
              <a:r>
                <a:rPr lang="en-US" altLang="ja-JP" sz="1100" dirty="0" smtClean="0"/>
                <a:t>(Redirected)</a:t>
              </a:r>
              <a:endParaRPr lang="ja-JP" altLang="en-US" sz="1100" dirty="0" smtClean="0"/>
            </a:p>
          </p:txBody>
        </p:sp>
        <p:cxnSp>
          <p:nvCxnSpPr>
            <p:cNvPr id="21" name="直線矢印コネクタ 20"/>
            <p:cNvCxnSpPr>
              <a:stCxn id="7" idx="3"/>
              <a:endCxn id="8" idx="1"/>
            </p:cNvCxnSpPr>
            <p:nvPr/>
          </p:nvCxnSpPr>
          <p:spPr>
            <a:xfrm>
              <a:off x="5007353" y="1728110"/>
              <a:ext cx="1418847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テキスト ボックス 23"/>
            <p:cNvSpPr txBox="1"/>
            <p:nvPr/>
          </p:nvSpPr>
          <p:spPr>
            <a:xfrm>
              <a:off x="5044022" y="1449616"/>
              <a:ext cx="11756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/>
                <a:t>(2) </a:t>
              </a:r>
              <a:r>
                <a:rPr lang="en-US" altLang="ja-JP" sz="1100" dirty="0" smtClean="0"/>
                <a:t>Invalidate</a:t>
              </a:r>
              <a:endParaRPr kumimoji="1" lang="ja-JP" altLang="en-US" sz="1100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990600" y="1043215"/>
              <a:ext cx="731157" cy="418192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Cookie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カギ線コネクタ 26"/>
            <p:cNvCxnSpPr>
              <a:stCxn id="7" idx="3"/>
              <a:endCxn id="25" idx="0"/>
            </p:cNvCxnSpPr>
            <p:nvPr/>
          </p:nvCxnSpPr>
          <p:spPr>
            <a:xfrm flipH="1" flipV="1">
              <a:off x="1356179" y="1043215"/>
              <a:ext cx="3651174" cy="684895"/>
            </a:xfrm>
            <a:prstGeom prst="bentConnector4">
              <a:avLst>
                <a:gd name="adj1" fmla="val -24696"/>
                <a:gd name="adj2" fmla="val 133377"/>
              </a:avLst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/>
          <p:cNvGraphicFramePr/>
          <p:nvPr/>
        </p:nvGraphicFramePr>
        <p:xfrm>
          <a:off x="928048" y="781905"/>
          <a:ext cx="7178723" cy="258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8030</TotalTime>
  <Words>118</Words>
  <Application>Microsoft Office PowerPoint</Application>
  <PresentationFormat>画面に合わせる (4:3)</PresentationFormat>
  <Paragraphs>44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 / 清水 一貴</cp:lastModifiedBy>
  <cp:revision>473</cp:revision>
  <dcterms:created xsi:type="dcterms:W3CDTF">2012-07-17T19:23:13Z</dcterms:created>
  <dcterms:modified xsi:type="dcterms:W3CDTF">2014-10-16T02:51:13Z</dcterms:modified>
</cp:coreProperties>
</file>