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728" autoAdjust="0"/>
  </p:normalViewPr>
  <p:slideViewPr>
    <p:cSldViewPr snapToGrid="0" snapToObjects="1">
      <p:cViewPr varScale="1">
        <p:scale>
          <a:sx n="102" d="100"/>
          <a:sy n="102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FDEA5-C236-4DF6-A960-4371880471CD}" type="doc">
      <dgm:prSet loTypeId="urn:microsoft.com/office/officeart/2005/8/layout/hProcess9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kumimoji="1" lang="ja-JP" altLang="en-US"/>
        </a:p>
      </dgm:t>
    </dgm:pt>
    <dgm:pt modelId="{E0E30B51-4CCD-480C-8C75-64A956992053}" type="pres">
      <dgm:prSet presAssocID="{18BFDEA5-C236-4DF6-A960-4371880471C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8ADD89D-0B04-409D-ABF7-5309F3F3B6FF}" type="pres">
      <dgm:prSet presAssocID="{18BFDEA5-C236-4DF6-A960-4371880471CD}" presName="arrow" presStyleLbl="bgShp" presStyleIdx="0" presStyleCnt="1"/>
      <dgm:spPr/>
    </dgm:pt>
    <dgm:pt modelId="{0654B77C-A32C-4299-AFD7-B572F5517091}" type="pres">
      <dgm:prSet presAssocID="{18BFDEA5-C236-4DF6-A960-4371880471CD}" presName="linearProcess" presStyleCnt="0"/>
      <dgm:spPr/>
    </dgm:pt>
  </dgm:ptLst>
  <dgm:cxnLst>
    <dgm:cxn modelId="{744F0D81-A43B-4079-A316-4DBCAD74A8FD}" type="presOf" srcId="{18BFDEA5-C236-4DF6-A960-4371880471CD}" destId="{E0E30B51-4CCD-480C-8C75-64A956992053}" srcOrd="0" destOrd="0" presId="urn:microsoft.com/office/officeart/2005/8/layout/hProcess9"/>
    <dgm:cxn modelId="{409DEA32-D44A-4C53-9448-CED72550FA7F}" type="presParOf" srcId="{E0E30B51-4CCD-480C-8C75-64A956992053}" destId="{C8ADD89D-0B04-409D-ABF7-5309F3F3B6FF}" srcOrd="0" destOrd="0" presId="urn:microsoft.com/office/officeart/2005/8/layout/hProcess9"/>
    <dgm:cxn modelId="{B14EEC79-E663-45C8-97BE-AFFA3E46B268}" type="presParOf" srcId="{E0E30B51-4CCD-480C-8C75-64A956992053}" destId="{0654B77C-A32C-4299-AFD7-B572F5517091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DD89D-0B04-409D-ABF7-5309F3F3B6FF}">
      <dsp:nvSpPr>
        <dsp:cNvPr id="0" name=""/>
        <dsp:cNvSpPr/>
      </dsp:nvSpPr>
      <dsp:spPr>
        <a:xfrm>
          <a:off x="538404" y="0"/>
          <a:ext cx="6101914" cy="2581321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758000" y="1512227"/>
            <a:ext cx="2244349" cy="224678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979712" y="220486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186758" y="2502421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7504" y="1958810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532196" y="1500396"/>
            <a:ext cx="4360284" cy="388843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932400" y="2284967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4932402" y="3936315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777970" y="228387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732240" y="3936315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4" name="直線矢印コネクタ 73"/>
          <p:cNvCxnSpPr>
            <a:stCxn id="37" idx="0"/>
            <a:endCxn id="36" idx="2"/>
          </p:cNvCxnSpPr>
          <p:nvPr/>
        </p:nvCxnSpPr>
        <p:spPr bwMode="invGray">
          <a:xfrm flipH="1" flipV="1">
            <a:off x="5747334" y="3259790"/>
            <a:ext cx="2" cy="67652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73"/>
          <p:cNvCxnSpPr/>
          <p:nvPr/>
        </p:nvCxnSpPr>
        <p:spPr bwMode="invGray">
          <a:xfrm flipV="1">
            <a:off x="6449508" y="3259790"/>
            <a:ext cx="400470" cy="675264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73"/>
          <p:cNvCxnSpPr/>
          <p:nvPr/>
        </p:nvCxnSpPr>
        <p:spPr bwMode="invGray">
          <a:xfrm flipH="1" flipV="1">
            <a:off x="7628620" y="3258529"/>
            <a:ext cx="2" cy="67652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1854746" y="2052498"/>
            <a:ext cx="2022205" cy="1418435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直線矢印コネクタ 57"/>
          <p:cNvCxnSpPr>
            <a:endCxn id="67" idx="3"/>
          </p:cNvCxnSpPr>
          <p:nvPr/>
        </p:nvCxnSpPr>
        <p:spPr bwMode="invGray">
          <a:xfrm flipH="1" flipV="1">
            <a:off x="1095826" y="2770207"/>
            <a:ext cx="883886" cy="154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4689030" y="2062069"/>
            <a:ext cx="4078695" cy="3137101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円形吹き出し 62"/>
          <p:cNvSpPr/>
          <p:nvPr/>
        </p:nvSpPr>
        <p:spPr>
          <a:xfrm>
            <a:off x="383412" y="3731260"/>
            <a:ext cx="2883447" cy="1248627"/>
          </a:xfrm>
          <a:prstGeom prst="wedgeEllipseCallout">
            <a:avLst>
              <a:gd name="adj1" fmla="val 15440"/>
              <a:gd name="adj2" fmla="val -7130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rovide an implementation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of authentication methods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5" name="円形吹き出し 64"/>
          <p:cNvSpPr/>
          <p:nvPr/>
        </p:nvSpPr>
        <p:spPr>
          <a:xfrm>
            <a:off x="2051720" y="4718521"/>
            <a:ext cx="2389207" cy="898401"/>
          </a:xfrm>
          <a:prstGeom prst="wedgeEllipseCallout">
            <a:avLst>
              <a:gd name="adj1" fmla="val 63401"/>
              <a:gd name="adj2" fmla="val -2995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an authentication process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968220" y="224500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071319" y="2221315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689018" y="343167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051720" y="2276872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6803886" y="400506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2135187" y="2338736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9" name="直線矢印コネクタ 73"/>
          <p:cNvCxnSpPr/>
          <p:nvPr/>
        </p:nvCxnSpPr>
        <p:spPr bwMode="invGray">
          <a:xfrm>
            <a:off x="3727317" y="2771749"/>
            <a:ext cx="1205083" cy="63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6875894" y="4067547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36096" y="3540778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584389" y="3516108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8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758000" y="1208583"/>
            <a:ext cx="4110144" cy="4251435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097450" y="1980062"/>
            <a:ext cx="2186518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UsernamePassword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186758" y="2198777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7504" y="1655166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165450" y="1208583"/>
            <a:ext cx="2006950" cy="2125717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cxnSp>
        <p:nvCxnSpPr>
          <p:cNvPr id="62" name="直線矢印コネクタ 73"/>
          <p:cNvCxnSpPr>
            <a:stCxn id="40" idx="3"/>
            <a:endCxn id="59" idx="1"/>
          </p:cNvCxnSpPr>
          <p:nvPr/>
        </p:nvCxnSpPr>
        <p:spPr bwMode="invGray">
          <a:xfrm flipV="1">
            <a:off x="4283968" y="2461916"/>
            <a:ext cx="2044799" cy="5558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102895" y="191447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814232" y="3140968"/>
            <a:ext cx="1898089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SuccessHandler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3" name="直線矢印コネクタ 73"/>
          <p:cNvCxnSpPr>
            <a:stCxn id="40" idx="2"/>
            <a:endCxn id="25" idx="1"/>
          </p:cNvCxnSpPr>
          <p:nvPr/>
        </p:nvCxnSpPr>
        <p:spPr bwMode="invGray">
          <a:xfrm rot="16200000" flipH="1">
            <a:off x="3165723" y="2979870"/>
            <a:ext cx="673495" cy="623523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形吹き出し 44"/>
          <p:cNvSpPr/>
          <p:nvPr/>
        </p:nvSpPr>
        <p:spPr>
          <a:xfrm>
            <a:off x="5776683" y="3400601"/>
            <a:ext cx="2090490" cy="1187031"/>
          </a:xfrm>
          <a:prstGeom prst="wedgeEllipseCallout">
            <a:avLst>
              <a:gd name="adj1" fmla="val -55563"/>
              <a:gd name="adj2" fmla="val -3756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 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the response 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on authentication 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success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826039" y="4307675"/>
            <a:ext cx="1898089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FailureHandler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6" name="直線矢印コネクタ 73"/>
          <p:cNvCxnSpPr>
            <a:stCxn id="40" idx="2"/>
            <a:endCxn id="50" idx="1"/>
          </p:cNvCxnSpPr>
          <p:nvPr/>
        </p:nvCxnSpPr>
        <p:spPr bwMode="invGray">
          <a:xfrm rot="16200000" flipH="1">
            <a:off x="2588273" y="3557321"/>
            <a:ext cx="1840202" cy="635330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6328767" y="197450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07243" y="191767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86903" y="365412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3" name="直線矢印コネクタ 72"/>
          <p:cNvCxnSpPr>
            <a:stCxn id="40" idx="1"/>
          </p:cNvCxnSpPr>
          <p:nvPr/>
        </p:nvCxnSpPr>
        <p:spPr bwMode="invGray">
          <a:xfrm flipH="1">
            <a:off x="1107140" y="2467474"/>
            <a:ext cx="990310" cy="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形吹き出し 73"/>
          <p:cNvSpPr/>
          <p:nvPr/>
        </p:nvSpPr>
        <p:spPr>
          <a:xfrm>
            <a:off x="311085" y="3053138"/>
            <a:ext cx="2336455" cy="967818"/>
          </a:xfrm>
          <a:prstGeom prst="wedgeEllipseCallout">
            <a:avLst>
              <a:gd name="adj1" fmla="val 25995"/>
              <a:gd name="adj2" fmla="val -6118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 Filter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Form Authentication</a:t>
            </a:r>
          </a:p>
        </p:txBody>
      </p:sp>
      <p:sp>
        <p:nvSpPr>
          <p:cNvPr id="20" name="円形吹き出し 19"/>
          <p:cNvSpPr/>
          <p:nvPr/>
        </p:nvSpPr>
        <p:spPr>
          <a:xfrm>
            <a:off x="5773387" y="4653933"/>
            <a:ext cx="2090490" cy="1187031"/>
          </a:xfrm>
          <a:prstGeom prst="wedgeEllipseCallout">
            <a:avLst>
              <a:gd name="adj1" fmla="val -55563"/>
              <a:gd name="adj2" fmla="val -3756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 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the response 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on authentication failure</a:t>
            </a:r>
          </a:p>
        </p:txBody>
      </p:sp>
    </p:spTree>
    <p:extLst>
      <p:ext uri="{BB962C8B-B14F-4D97-AF65-F5344CB8AC3E}">
        <p14:creationId xmlns:p14="http://schemas.microsoft.com/office/powerpoint/2010/main" val="40203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563501" y="992559"/>
            <a:ext cx="2093920" cy="224678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2853654" y="980728"/>
            <a:ext cx="4388191" cy="354197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cxnSp>
        <p:nvCxnSpPr>
          <p:cNvPr id="58" name="直線矢印コネクタ 57"/>
          <p:cNvCxnSpPr>
            <a:stCxn id="80" idx="1"/>
          </p:cNvCxnSpPr>
          <p:nvPr/>
        </p:nvCxnSpPr>
        <p:spPr bwMode="invGray">
          <a:xfrm flipH="1" flipV="1">
            <a:off x="196989" y="2232580"/>
            <a:ext cx="5112568" cy="2173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189456" y="273845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86049" y="125743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85212" y="171910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5309557" y="1747341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2997670" y="1745169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Provider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Manager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309557" y="321641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028182" y="3197364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3" name="直線矢印コネクタ 73"/>
          <p:cNvCxnSpPr>
            <a:stCxn id="31" idx="0"/>
            <a:endCxn id="80" idx="2"/>
          </p:cNvCxnSpPr>
          <p:nvPr/>
        </p:nvCxnSpPr>
        <p:spPr bwMode="invGray">
          <a:xfrm flipV="1">
            <a:off x="6124491" y="2722164"/>
            <a:ext cx="0" cy="49425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73"/>
          <p:cNvCxnSpPr/>
          <p:nvPr/>
        </p:nvCxnSpPr>
        <p:spPr bwMode="invGray">
          <a:xfrm flipV="1">
            <a:off x="4658049" y="2722164"/>
            <a:ext cx="660348" cy="47520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318397" y="5157192"/>
            <a:ext cx="1629867" cy="974823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045295" y="5160291"/>
            <a:ext cx="1629867" cy="974823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UserDetails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6" name="直線矢印コネクタ 73"/>
          <p:cNvCxnSpPr>
            <a:stCxn id="45" idx="0"/>
            <a:endCxn id="32" idx="2"/>
          </p:cNvCxnSpPr>
          <p:nvPr/>
        </p:nvCxnSpPr>
        <p:spPr bwMode="invGray">
          <a:xfrm flipH="1" flipV="1">
            <a:off x="3843116" y="4172187"/>
            <a:ext cx="17113" cy="98810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73"/>
          <p:cNvCxnSpPr>
            <a:stCxn id="43" idx="0"/>
            <a:endCxn id="31" idx="2"/>
          </p:cNvCxnSpPr>
          <p:nvPr/>
        </p:nvCxnSpPr>
        <p:spPr bwMode="invGray">
          <a:xfrm flipH="1" flipV="1">
            <a:off x="6124491" y="4191237"/>
            <a:ext cx="8840" cy="96595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452321" y="4277484"/>
            <a:ext cx="1584175" cy="2103843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store</a:t>
            </a:r>
          </a:p>
        </p:txBody>
      </p:sp>
      <p:sp>
        <p:nvSpPr>
          <p:cNvPr id="13" name="円柱 12"/>
          <p:cNvSpPr/>
          <p:nvPr/>
        </p:nvSpPr>
        <p:spPr>
          <a:xfrm>
            <a:off x="7687395" y="4967675"/>
            <a:ext cx="1184317" cy="105361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User Information</a:t>
            </a:r>
            <a:endParaRPr kumimoji="1" lang="ja-JP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7" name="直線矢印コネクタ 73"/>
          <p:cNvCxnSpPr>
            <a:stCxn id="45" idx="3"/>
            <a:endCxn id="43" idx="1"/>
          </p:cNvCxnSpPr>
          <p:nvPr/>
        </p:nvCxnSpPr>
        <p:spPr bwMode="invGray">
          <a:xfrm flipV="1">
            <a:off x="4675162" y="5644604"/>
            <a:ext cx="643235" cy="3099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644008" y="568982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048894" y="271132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886049" y="4972014"/>
            <a:ext cx="4355796" cy="1409313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988777" y="5680298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 bwMode="invGray">
          <a:xfrm flipV="1">
            <a:off x="6948264" y="5644604"/>
            <a:ext cx="763788" cy="1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形吹き出し 75"/>
          <p:cNvSpPr/>
          <p:nvPr/>
        </p:nvSpPr>
        <p:spPr>
          <a:xfrm>
            <a:off x="320511" y="4399924"/>
            <a:ext cx="2432762" cy="1435268"/>
          </a:xfrm>
          <a:prstGeom prst="wedgeEllipseCallout">
            <a:avLst>
              <a:gd name="adj1" fmla="val 58346"/>
              <a:gd name="adj2" fmla="val 45109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Create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an implementation class to suit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requirements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79836" y="4577323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2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827584" y="245569"/>
            <a:ext cx="7416824" cy="3183431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1013587" y="862063"/>
            <a:ext cx="1470182" cy="1866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635896" y="1374508"/>
            <a:ext cx="1629867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AuthenticationEventPublisher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4" name="直線矢印コネクタ 73"/>
          <p:cNvCxnSpPr>
            <a:stCxn id="36" idx="1"/>
            <a:endCxn id="31" idx="3"/>
          </p:cNvCxnSpPr>
          <p:nvPr/>
        </p:nvCxnSpPr>
        <p:spPr bwMode="invGray">
          <a:xfrm flipH="1">
            <a:off x="5265763" y="1856488"/>
            <a:ext cx="981795" cy="543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247558" y="1369076"/>
            <a:ext cx="1756616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Default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EventPublisher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 bwMode="invGray">
          <a:xfrm flipH="1" flipV="1">
            <a:off x="2483768" y="1071574"/>
            <a:ext cx="1152128" cy="625304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603027" y="826867"/>
            <a:ext cx="1582474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Information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1" name="直線矢印コネクタ 50"/>
          <p:cNvCxnSpPr/>
          <p:nvPr/>
        </p:nvCxnSpPr>
        <p:spPr bwMode="invGray">
          <a:xfrm flipH="1">
            <a:off x="2423680" y="2056917"/>
            <a:ext cx="1212216" cy="507987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581477" y="2387564"/>
            <a:ext cx="1604024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Exception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38833" y="3645024"/>
            <a:ext cx="4389943" cy="3024336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spring-framework</a:t>
            </a:r>
          </a:p>
        </p:txBody>
      </p:sp>
      <p:sp>
        <p:nvSpPr>
          <p:cNvPr id="55" name="L 字 54"/>
          <p:cNvSpPr/>
          <p:nvPr/>
        </p:nvSpPr>
        <p:spPr>
          <a:xfrm rot="19466574">
            <a:off x="1523654" y="731319"/>
            <a:ext cx="822463" cy="530485"/>
          </a:xfrm>
          <a:prstGeom prst="corner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爆発 2 55"/>
          <p:cNvSpPr/>
          <p:nvPr/>
        </p:nvSpPr>
        <p:spPr>
          <a:xfrm>
            <a:off x="903906" y="1909856"/>
            <a:ext cx="1928031" cy="890268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Error!</a:t>
            </a:r>
            <a:endParaRPr kumimoji="1" lang="ja-JP" altLang="en-US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131710" y="342066"/>
            <a:ext cx="1449767" cy="489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 </a:t>
            </a:r>
            <a:r>
              <a:rPr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succsess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131710" y="4077072"/>
            <a:ext cx="1709047" cy="8976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</a:t>
            </a:r>
          </a:p>
          <a:p>
            <a:pPr algn="ctr"/>
            <a:r>
              <a:rPr lang="en-US" altLang="ja-JP" dirty="0" err="1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EventPublisher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131710" y="5005943"/>
            <a:ext cx="1709047" cy="584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Implementation Class </a:t>
            </a:r>
            <a:endParaRPr lang="en-US" altLang="ja-JP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5" name="直線矢印コネクタ 64"/>
          <p:cNvCxnSpPr>
            <a:stCxn id="61" idx="0"/>
            <a:endCxn id="36" idx="2"/>
          </p:cNvCxnSpPr>
          <p:nvPr/>
        </p:nvCxnSpPr>
        <p:spPr bwMode="invGray">
          <a:xfrm rot="5400000" flipH="1" flipV="1">
            <a:off x="3689464" y="640670"/>
            <a:ext cx="1733173" cy="5139632"/>
          </a:xfrm>
          <a:prstGeom prst="bentConnector3">
            <a:avLst>
              <a:gd name="adj1" fmla="val 58244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696756" y="4115544"/>
            <a:ext cx="1444065" cy="8976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</a:t>
            </a:r>
          </a:p>
          <a:p>
            <a:pPr algn="ctr"/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Event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4290588" y="2564904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4434764" y="2646681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559926" y="2728116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717659" y="2800124"/>
            <a:ext cx="1135386" cy="4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331480" y="2746774"/>
            <a:ext cx="1532497" cy="489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vent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9" name="直線矢印コネクタ 73"/>
          <p:cNvCxnSpPr/>
          <p:nvPr/>
        </p:nvCxnSpPr>
        <p:spPr bwMode="invGray">
          <a:xfrm>
            <a:off x="4890128" y="3289539"/>
            <a:ext cx="0" cy="82600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47329" y="5301208"/>
            <a:ext cx="1709047" cy="8976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 </a:t>
            </a:r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</a:t>
            </a:r>
          </a:p>
          <a:p>
            <a:pPr algn="ctr"/>
            <a:r>
              <a:rPr lang="en-US" altLang="ja-JP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Listener</a:t>
            </a:r>
          </a:p>
        </p:txBody>
      </p:sp>
      <p:cxnSp>
        <p:nvCxnSpPr>
          <p:cNvPr id="83" name="直線矢印コネクタ 64"/>
          <p:cNvCxnSpPr>
            <a:stCxn id="82" idx="1"/>
            <a:endCxn id="63" idx="2"/>
          </p:cNvCxnSpPr>
          <p:nvPr/>
        </p:nvCxnSpPr>
        <p:spPr bwMode="invGray">
          <a:xfrm rot="10800000">
            <a:off x="1986235" y="5590094"/>
            <a:ext cx="1461095" cy="159930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6672247" y="5264352"/>
            <a:ext cx="1629867" cy="974823"/>
          </a:xfrm>
          <a:prstGeom prst="rec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Application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Listener</a:t>
            </a:r>
          </a:p>
        </p:txBody>
      </p:sp>
      <p:cxnSp>
        <p:nvCxnSpPr>
          <p:cNvPr id="85" name="直線矢印コネクタ 73"/>
          <p:cNvCxnSpPr>
            <a:stCxn id="84" idx="1"/>
            <a:endCxn id="82" idx="3"/>
          </p:cNvCxnSpPr>
          <p:nvPr/>
        </p:nvCxnSpPr>
        <p:spPr bwMode="invGray">
          <a:xfrm flipH="1" flipV="1">
            <a:off x="5156376" y="5750024"/>
            <a:ext cx="1515871" cy="174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>
            <a:off x="6447562" y="5032226"/>
            <a:ext cx="2070576" cy="1409313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770202" y="159525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850718" y="256929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993507" y="577751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174333" y="1418672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0" name="円形吹き出し 39"/>
          <p:cNvSpPr/>
          <p:nvPr/>
        </p:nvSpPr>
        <p:spPr>
          <a:xfrm>
            <a:off x="5449818" y="3478280"/>
            <a:ext cx="2432762" cy="1435268"/>
          </a:xfrm>
          <a:prstGeom prst="wedgeEllipseCallout">
            <a:avLst>
              <a:gd name="adj1" fmla="val 16884"/>
              <a:gd name="adj2" fmla="val 56931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Create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an implementation class to suit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requirements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626365" y="3720800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302713" y="5332219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5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>
            <a:off x="1902016" y="1124744"/>
            <a:ext cx="6918456" cy="424847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241466" y="1692030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7" name="laptop"/>
          <p:cNvSpPr>
            <a:spLocks noEditPoints="1" noChangeArrowheads="1"/>
          </p:cNvSpPr>
          <p:nvPr/>
        </p:nvSpPr>
        <p:spPr bwMode="auto">
          <a:xfrm>
            <a:off x="330774" y="1910745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51520" y="1367134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246911" y="162644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779911" y="2814217"/>
            <a:ext cx="1835605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3" name="直線矢印コネクタ 73"/>
          <p:cNvCxnSpPr>
            <a:stCxn id="40" idx="3"/>
            <a:endCxn id="25" idx="0"/>
          </p:cNvCxnSpPr>
          <p:nvPr/>
        </p:nvCxnSpPr>
        <p:spPr bwMode="invGray">
          <a:xfrm>
            <a:off x="3851920" y="2179442"/>
            <a:ext cx="845794" cy="634775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形吹き出し 44"/>
          <p:cNvSpPr/>
          <p:nvPr/>
        </p:nvSpPr>
        <p:spPr>
          <a:xfrm>
            <a:off x="1690960" y="4724865"/>
            <a:ext cx="2090490" cy="967818"/>
          </a:xfrm>
          <a:prstGeom prst="wedgeEllipseCallout">
            <a:avLst>
              <a:gd name="adj1" fmla="val 48777"/>
              <a:gd name="adj2" fmla="val -3854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 the response on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log-out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779912" y="4019643"/>
            <a:ext cx="1835605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LogoutSuccess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Hanlder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6" name="直線矢印コネクタ 73"/>
          <p:cNvCxnSpPr>
            <a:stCxn id="40" idx="2"/>
            <a:endCxn id="50" idx="1"/>
          </p:cNvCxnSpPr>
          <p:nvPr/>
        </p:nvCxnSpPr>
        <p:spPr bwMode="invGray">
          <a:xfrm rot="16200000" flipH="1">
            <a:off x="2493201" y="3220344"/>
            <a:ext cx="1840202" cy="733219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091224" y="162954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71892" y="392617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5" name="円形吹き出し 64"/>
          <p:cNvSpPr/>
          <p:nvPr/>
        </p:nvSpPr>
        <p:spPr>
          <a:xfrm>
            <a:off x="4814499" y="1996768"/>
            <a:ext cx="1588182" cy="720359"/>
          </a:xfrm>
          <a:prstGeom prst="wedgeEllipseCallout">
            <a:avLst>
              <a:gd name="adj1" fmla="val -38170"/>
              <a:gd name="adj2" fmla="val 6293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Log-out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process</a:t>
            </a:r>
          </a:p>
        </p:txBody>
      </p:sp>
      <p:cxnSp>
        <p:nvCxnSpPr>
          <p:cNvPr id="73" name="直線矢印コネクタ 72"/>
          <p:cNvCxnSpPr>
            <a:stCxn id="40" idx="1"/>
          </p:cNvCxnSpPr>
          <p:nvPr/>
        </p:nvCxnSpPr>
        <p:spPr bwMode="invGray">
          <a:xfrm flipH="1">
            <a:off x="1251156" y="2179442"/>
            <a:ext cx="990310" cy="0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形吹き出し 73"/>
          <p:cNvSpPr/>
          <p:nvPr/>
        </p:nvSpPr>
        <p:spPr>
          <a:xfrm>
            <a:off x="414779" y="2765105"/>
            <a:ext cx="2295475" cy="1010257"/>
          </a:xfrm>
          <a:prstGeom prst="wedgeEllipseCallout">
            <a:avLst>
              <a:gd name="adj1" fmla="val 25995"/>
              <a:gd name="adj2" fmla="val -6118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Servlet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Log-out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786183" y="2151054"/>
            <a:ext cx="1800200" cy="6219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SecurityContextLogoutHandler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792210" y="2821754"/>
            <a:ext cx="1800200" cy="608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CookieClearing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LogoutHandler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92210" y="3487800"/>
            <a:ext cx="1800200" cy="621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CsrfLogout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Handler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7008234" y="4157007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160634" y="4219769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313034" y="4310827"/>
            <a:ext cx="1085875" cy="567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648194" y="1988840"/>
            <a:ext cx="2088232" cy="300562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直線矢印コネクタ 73"/>
          <p:cNvCxnSpPr/>
          <p:nvPr/>
        </p:nvCxnSpPr>
        <p:spPr bwMode="invGray">
          <a:xfrm flipH="1">
            <a:off x="5615518" y="3333050"/>
            <a:ext cx="1017421" cy="1648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534078" y="2880553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implements</a:t>
            </a:r>
            <a:endParaRPr kumimoji="1" lang="ja-JP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348801997"/>
              </p:ext>
            </p:extLst>
          </p:nvPr>
        </p:nvGraphicFramePr>
        <p:xfrm>
          <a:off x="928048" y="781905"/>
          <a:ext cx="7178723" cy="258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1231271" y="1585153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Article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(page1)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12182" y="1585152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Login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3093" y="1585153"/>
            <a:ext cx="1610454" cy="9748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Article</a:t>
            </a: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page2)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8140</TotalTime>
  <Words>259</Words>
  <Application>Microsoft Office PowerPoint</Application>
  <PresentationFormat>画面に合わせる (4:3)</PresentationFormat>
  <Paragraphs>135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SATOU Takayuki / 佐藤 隆之</cp:lastModifiedBy>
  <cp:revision>486</cp:revision>
  <dcterms:created xsi:type="dcterms:W3CDTF">2012-07-17T19:23:13Z</dcterms:created>
  <dcterms:modified xsi:type="dcterms:W3CDTF">2016-01-14T02:34:17Z</dcterms:modified>
</cp:coreProperties>
</file>