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312" r:id="rId4"/>
    <p:sldId id="285" r:id="rId5"/>
    <p:sldId id="31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16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class="org.terasoluna.fw.common.codelist.SimpleMapCodeList"&gt;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426" y="3372486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"${CL_ORDERSTATUS}"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</p:cNvCxnSpPr>
          <p:nvPr/>
        </p:nvCxnSpPr>
        <p:spPr>
          <a:xfrm>
            <a:off x="3829050" y="3148806"/>
            <a:ext cx="1657350" cy="63659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305426" y="318992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2" y="277812"/>
            <a:ext cx="4581524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class="org.terasoluna.fw.common.codelist.NumberRangeCodeList"&gt;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215731" y="2886923"/>
            <a:ext cx="3928269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path="depMonth" items="${CL_MONTH}"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3838576" y="1855471"/>
            <a:ext cx="1371600" cy="119172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15731" y="2704361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690453" y="2987389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1639" y="315913"/>
            <a:ext cx="5705473" cy="969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class="</a:t>
            </a:r>
            <a:r>
              <a:rPr lang="en-US" sz="1200" dirty="0" err="1">
                <a:solidFill>
                  <a:schemeClr val="tx1"/>
                </a:solidFill>
              </a:rPr>
              <a:t>org.terasoluna.gfw.common.codelist.EnumCodeList</a:t>
            </a:r>
            <a:r>
              <a:rPr lang="en-US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&lt;constructor-</a:t>
            </a:r>
            <a:r>
              <a:rPr lang="en-US" sz="1400" b="1" dirty="0" err="1">
                <a:solidFill>
                  <a:schemeClr val="tx1"/>
                </a:solidFill>
              </a:rPr>
              <a:t>arg</a:t>
            </a:r>
            <a:r>
              <a:rPr lang="en-US" sz="1400" b="1" dirty="0">
                <a:solidFill>
                  <a:schemeClr val="tx1"/>
                </a:solidFill>
              </a:rPr>
              <a:t> value</a:t>
            </a:r>
            <a:r>
              <a:rPr lang="en-US" sz="1400" b="1" dirty="0" smtClean="0">
                <a:solidFill>
                  <a:schemeClr val="tx1"/>
                </a:solidFill>
              </a:rPr>
              <a:t>="</a:t>
            </a:r>
            <a:r>
              <a:rPr lang="en-US" sz="1400" b="1" dirty="0" err="1" smtClean="0">
                <a:solidFill>
                  <a:schemeClr val="tx1"/>
                </a:solidFill>
              </a:rPr>
              <a:t>com.example.domain.model.OrderStatus</a:t>
            </a:r>
            <a:r>
              <a:rPr lang="en-US" sz="1400" b="1" dirty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74740"/>
              </p:ext>
            </p:extLst>
          </p:nvPr>
        </p:nvGraphicFramePr>
        <p:xfrm>
          <a:off x="3861536" y="2096346"/>
          <a:ext cx="20748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61"/>
                <a:gridCol w="1091502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value(key)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label(value)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Received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Sent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Cancelled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506960" y="1772819"/>
            <a:ext cx="2779540" cy="3616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525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3827" y="1795778"/>
            <a:ext cx="3315718" cy="367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public </a:t>
            </a:r>
            <a:r>
              <a:rPr lang="en-US" altLang="ja-JP" sz="1200" dirty="0" err="1"/>
              <a:t>enum</a:t>
            </a:r>
            <a:r>
              <a:rPr lang="en-US" altLang="ja-JP" sz="1200" dirty="0"/>
              <a:t> </a:t>
            </a:r>
            <a:r>
              <a:rPr lang="en-US" altLang="ja-JP" sz="1400" b="1" dirty="0" err="1" smtClean="0"/>
              <a:t>OrderStatus</a:t>
            </a:r>
            <a:endParaRPr lang="en-US" altLang="ja-JP" sz="1400" b="1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implements </a:t>
            </a:r>
            <a:r>
              <a:rPr lang="en-US" altLang="ja-JP" sz="1400" b="1" dirty="0" err="1"/>
              <a:t>EnumCodeList.CodeListItem</a:t>
            </a:r>
            <a:r>
              <a:rPr lang="en-US" altLang="ja-JP" sz="1200" dirty="0"/>
              <a:t> {</a:t>
            </a:r>
          </a:p>
          <a:p>
            <a:endParaRPr lang="en-US" altLang="ja-JP" sz="1200" dirty="0" smtClean="0"/>
          </a:p>
          <a:p>
            <a:r>
              <a:rPr lang="en-US" altLang="ja-JP" sz="1400" b="1" dirty="0" smtClean="0"/>
              <a:t>    </a:t>
            </a:r>
            <a:r>
              <a:rPr lang="en-US" altLang="ja-JP" sz="1600" b="1" dirty="0" smtClean="0"/>
              <a:t>RECEIVED    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("1",   "</a:t>
            </a:r>
            <a:r>
              <a:rPr lang="en-US" altLang="ja-JP" sz="1600" b="1" dirty="0"/>
              <a:t>Received"),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SENT             ("2",   "</a:t>
            </a:r>
            <a:r>
              <a:rPr lang="en-US" altLang="ja-JP" sz="1600" b="1" dirty="0"/>
              <a:t>Sent"),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CANCELLED ("3",    "</a:t>
            </a:r>
            <a:r>
              <a:rPr lang="en-US" altLang="ja-JP" sz="1600" b="1" dirty="0"/>
              <a:t>Cancelled");</a:t>
            </a:r>
          </a:p>
          <a:p>
            <a:endParaRPr lang="en-US" altLang="ja-JP" sz="900" dirty="0"/>
          </a:p>
          <a:p>
            <a:r>
              <a:rPr lang="en-US" altLang="ja-JP" sz="800" dirty="0"/>
              <a:t>    private final String value;</a:t>
            </a:r>
          </a:p>
          <a:p>
            <a:r>
              <a:rPr lang="en-US" altLang="ja-JP" sz="800" dirty="0"/>
              <a:t>    private final String label;</a:t>
            </a:r>
          </a:p>
          <a:p>
            <a:r>
              <a:rPr lang="en-US" altLang="ja-JP" sz="800" dirty="0" smtClean="0"/>
              <a:t>    private </a:t>
            </a:r>
            <a:r>
              <a:rPr lang="en-US" altLang="ja-JP" sz="800" dirty="0" err="1"/>
              <a:t>OrderStatus</a:t>
            </a:r>
            <a:r>
              <a:rPr lang="en-US" altLang="ja-JP" sz="800" dirty="0"/>
              <a:t>(String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, </a:t>
            </a:r>
            <a:r>
              <a:rPr lang="en-US" altLang="ja-JP" sz="800" dirty="0"/>
              <a:t>String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) {</a:t>
            </a:r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this.value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;</a:t>
            </a:r>
            <a:endParaRPr lang="en-US" altLang="ja-JP" sz="800" dirty="0"/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this.label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;</a:t>
            </a:r>
          </a:p>
          <a:p>
            <a:r>
              <a:rPr lang="en-US" altLang="ja-JP" sz="800" dirty="0"/>
              <a:t>    }</a:t>
            </a:r>
          </a:p>
          <a:p>
            <a:r>
              <a:rPr lang="en-US" altLang="ja-JP" sz="1000" b="1" dirty="0" smtClean="0"/>
              <a:t>    @</a:t>
            </a:r>
            <a:r>
              <a:rPr lang="en-US" altLang="ja-JP" sz="1000" b="1" dirty="0"/>
              <a:t>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getCodeValue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value;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1000" b="1" dirty="0" smtClean="0"/>
              <a:t>    </a:t>
            </a:r>
            <a:r>
              <a:rPr lang="en-US" altLang="ja-JP" sz="1000" b="1" dirty="0"/>
              <a:t>@Override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getCodeLabel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label;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800" dirty="0"/>
              <a:t>}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562206" y="5458921"/>
            <a:ext cx="3429394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5390532" y="5177144"/>
            <a:ext cx="927065" cy="2582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524501" y="4005131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items="${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47" name="カギ線コネクタ 46"/>
          <p:cNvCxnSpPr>
            <a:stCxn id="6" idx="3"/>
          </p:cNvCxnSpPr>
          <p:nvPr/>
        </p:nvCxnSpPr>
        <p:spPr>
          <a:xfrm>
            <a:off x="6286500" y="1953633"/>
            <a:ext cx="1733550" cy="236119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348870" y="3774944"/>
            <a:ext cx="937630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 rot="10800000">
            <a:off x="4144119" y="6005666"/>
            <a:ext cx="12464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651331" y="5600700"/>
            <a:ext cx="1211442" cy="28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736" y="583724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右矢印 61"/>
          <p:cNvSpPr/>
          <p:nvPr/>
        </p:nvSpPr>
        <p:spPr>
          <a:xfrm rot="5400000">
            <a:off x="7033660" y="4982623"/>
            <a:ext cx="486486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1290639" y="2372571"/>
            <a:ext cx="1938336" cy="96202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3766741" y="2372570"/>
            <a:ext cx="2253059" cy="9620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759682" y="5572125"/>
            <a:ext cx="2643127" cy="83820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090277" y="2439925"/>
            <a:ext cx="525558" cy="81762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4933951" y="2439925"/>
            <a:ext cx="913162" cy="8176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80277" y="4180596"/>
            <a:ext cx="1762327" cy="42077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265685" y="4812406"/>
            <a:ext cx="1776919" cy="4358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4" name="図形 16"/>
          <p:cNvCxnSpPr>
            <a:stCxn id="69" idx="3"/>
            <a:endCxn id="67" idx="2"/>
          </p:cNvCxnSpPr>
          <p:nvPr/>
        </p:nvCxnSpPr>
        <p:spPr>
          <a:xfrm flipV="1">
            <a:off x="2042604" y="3257548"/>
            <a:ext cx="2310452" cy="113343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図形 90"/>
          <p:cNvCxnSpPr>
            <a:stCxn id="70" idx="3"/>
            <a:endCxn id="68" idx="2"/>
          </p:cNvCxnSpPr>
          <p:nvPr/>
        </p:nvCxnSpPr>
        <p:spPr>
          <a:xfrm flipV="1">
            <a:off x="2042604" y="3257548"/>
            <a:ext cx="3347928" cy="1772793"/>
          </a:xfrm>
          <a:prstGeom prst="curvedConnector2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3" idx="3"/>
            <a:endCxn id="64" idx="1"/>
          </p:cNvCxnSpPr>
          <p:nvPr/>
        </p:nvCxnSpPr>
        <p:spPr>
          <a:xfrm>
            <a:off x="3228975" y="2853583"/>
            <a:ext cx="53776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87"/>
          <p:cNvCxnSpPr>
            <a:stCxn id="64" idx="3"/>
          </p:cNvCxnSpPr>
          <p:nvPr/>
        </p:nvCxnSpPr>
        <p:spPr>
          <a:xfrm>
            <a:off x="6019800" y="2853583"/>
            <a:ext cx="666750" cy="271854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-9524" y="1537436"/>
            <a:ext cx="733424" cy="2678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Enum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カギ線コネクタ 118"/>
          <p:cNvCxnSpPr>
            <a:endCxn id="2" idx="0"/>
          </p:cNvCxnSpPr>
          <p:nvPr/>
        </p:nvCxnSpPr>
        <p:spPr>
          <a:xfrm flipH="1">
            <a:off x="1781686" y="1019175"/>
            <a:ext cx="790065" cy="776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1417127" y="2453391"/>
            <a:ext cx="412184" cy="78510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4" name="正方形/長方形 143"/>
          <p:cNvSpPr/>
          <p:nvPr/>
        </p:nvSpPr>
        <p:spPr>
          <a:xfrm>
            <a:off x="1949611" y="2458975"/>
            <a:ext cx="1146014" cy="7795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>
            <a:off x="5854064" y="5730146"/>
            <a:ext cx="1176016" cy="59589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>
            <a:off x="7067354" y="5706815"/>
            <a:ext cx="1219396" cy="61922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2" name="カギ線コネクタ 151"/>
          <p:cNvCxnSpPr/>
          <p:nvPr/>
        </p:nvCxnSpPr>
        <p:spPr>
          <a:xfrm>
            <a:off x="2176718" y="487544"/>
            <a:ext cx="3425117" cy="1285275"/>
          </a:xfrm>
          <a:prstGeom prst="bentConnector3">
            <a:avLst>
              <a:gd name="adj1" fmla="val 100057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class="org.terasoluna.fw.common.codelist.JdbcCodeList"&gt;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name="dataSource" ref="dataSource"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name="querySql"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id="authorities1" name="authorities" type="checkbox" value="01"/&gt;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id="authorities5" name="authorities" type="checkbox" value="05"/&gt;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45326" y="3304760"/>
            <a:ext cx="3409114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&lt;form:checkboxes items="${CL_AUTHORITIES}"/&gt;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30" idx="1"/>
          </p:cNvCxnSpPr>
          <p:nvPr/>
        </p:nvCxnSpPr>
        <p:spPr>
          <a:xfrm>
            <a:off x="3631692" y="2257648"/>
            <a:ext cx="2206567" cy="955831"/>
          </a:xfrm>
          <a:prstGeom prst="bentConnector3">
            <a:avLst>
              <a:gd name="adj1" fmla="val 86692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838259" y="312219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05226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\10,000"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US" altLang="ja-JP" sz="800" i="1" smtClean="0">
                          <a:solidFill>
                            <a:schemeClr val="tx1"/>
                          </a:solidFill>
                        </a:rPr>
                        <a:t>than \10,000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732799" y="3997888"/>
            <a:ext cx="4174201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"basePrice" items="${CL_BASE_PRICE}"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40098" y="529537"/>
            <a:ext cx="953372" cy="5618206"/>
          </a:xfrm>
          <a:prstGeom prst="bentConnector3">
            <a:avLst>
              <a:gd name="adj1" fmla="val -10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44774" y="3815326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                               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4" y="4597344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\10,000&lt;/option&gt;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290827"/>
            <a:ext cx="4189877" cy="215235"/>
          </a:xfrm>
          <a:prstGeom prst="bentConnector3">
            <a:avLst>
              <a:gd name="adj1" fmla="val 1047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093138"/>
            <a:ext cx="4189881" cy="1622600"/>
          </a:xfrm>
          <a:prstGeom prst="bentConnector3">
            <a:avLst>
              <a:gd name="adj1" fmla="val 1075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8" idx="3"/>
          </p:cNvCxnSpPr>
          <p:nvPr/>
        </p:nvCxnSpPr>
        <p:spPr>
          <a:xfrm>
            <a:off x="5857875" y="5099662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82898" y="452816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975" y="5678179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6644262" y="5678179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</p:cNvCxnSpPr>
          <p:nvPr/>
        </p:nvCxnSpPr>
        <p:spPr>
          <a:xfrm>
            <a:off x="5857875" y="6309337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bttatsutanik.RDH\work_gfw\documents\guideline\source\ArchitectureInDetail\images\codelist_i18n_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4506063"/>
            <a:ext cx="1343025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19971</TotalTime>
  <Words>1008</Words>
  <Application>Microsoft Office PowerPoint</Application>
  <PresentationFormat>画面に合わせる (4:3)</PresentationFormat>
  <Paragraphs>208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1122</cp:revision>
  <dcterms:created xsi:type="dcterms:W3CDTF">2012-07-17T19:23:13Z</dcterms:created>
  <dcterms:modified xsi:type="dcterms:W3CDTF">2014-12-17T08:05:45Z</dcterms:modified>
</cp:coreProperties>
</file>