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Condensed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Condense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f6df9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f6df9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d1dd0480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d1dd0480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ter a definition of done foi útil implementar TDD, porque assim começávamos a corrida com o objetivo ja definido</a:t>
            </a:r>
            <a:endParaRPr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d1dd04804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d1dd04804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Para ter a definition of done foi útil implementar TDD, porque assim começávamos a corrida com a meta já definida</a:t>
            </a:r>
            <a:endParaRPr b="1"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ov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Fulfillment of acceptance criteria: </a:t>
            </a:r>
            <a:endParaRPr b="1"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The user story should meet all the specified acceptance criteria, ensuring accurate implementation of the desired functionality.</a:t>
            </a:r>
            <a:endParaRPr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ov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Code implementation and review: </a:t>
            </a:r>
            <a:endParaRPr b="1"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The code changes related to the user story must be implemented and reviewed for quality and compliance with coding standards.</a:t>
            </a:r>
            <a:endParaRPr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ov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Passing unit tests: </a:t>
            </a:r>
            <a:endParaRPr b="1"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Unit tests specific to the user story should be written and pass successfully to ensure the correctness of the implemented code and detect any regressions.</a:t>
            </a:r>
            <a:endParaRPr sz="13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ov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Successful integration tests:</a:t>
            </a:r>
            <a:r>
              <a:rPr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 </a:t>
            </a:r>
            <a:endParaRPr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Relevant integration tests should be conducted to ensure seamless integration of the user story's functionality with other system components, avoiding unintended issues.</a:t>
            </a:r>
            <a:endParaRPr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ov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The feature is deployed in the production environment</a:t>
            </a:r>
            <a:endParaRPr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d1dd0480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d1dd0480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Hamcrest;</a:t>
            </a:r>
            <a:endParaRPr b="1" sz="10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No que toca a desenvolvimento de Testes </a:t>
            </a: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utilizámos</a:t>
            </a: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 frameworks criadas para esse </a:t>
            </a: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propósito</a:t>
            </a: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 tais como mockito JUnit5 e hamcrest</a:t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Estas frameworks foram usadas para o desenvolvimento de testes de backend,</a:t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Para os boundary tests foi usado maioritariamente o RestAssured para simular o acesso à API e o @WebMvcTest.</a:t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Devido à falta de tempo não conseguimos implementar testes frontend</a:t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 Nova"/>
                <a:ea typeface="Arial Nova"/>
                <a:cs typeface="Arial Nova"/>
                <a:sym typeface="Arial Nova"/>
              </a:rPr>
              <a:t>	</a:t>
            </a:r>
            <a:endParaRPr b="1" sz="1400">
              <a:solidFill>
                <a:schemeClr val="dk1"/>
              </a:solidFill>
              <a:latin typeface="Arial Nova"/>
              <a:ea typeface="Arial Nova"/>
              <a:cs typeface="Arial Nova"/>
              <a:sym typeface="Arial No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d1dd0480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d1dd0480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 toca ao deployment usámos o firebase para o frontend devido à facilidade do processo de deployment.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Já para o backend e para a base de dados decidimos utilizar o Azure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67ea6556b_0_3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67ea6556b_0_3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 mais importante que concluímos deste projeto foi acerca do TDD.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Inicialmente ninguem quer fazer testes 1º, mas com o decorrer do projecto apercebemo nos que de facto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 do arraylist das orders;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É útil de diversas maneiras;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Improved code quality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Faster feedback loop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Increased confidence in code changes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Better design and architecture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Easier code maintenance and refactoring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9c3da75b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9c3da75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67ea6556b_0_4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67ea6556b_0_4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 é nada desta porcaria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@joao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67ea6556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67ea6556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nosso serviço LoadConnect tem 2 tipos de utilizadores com use cases distintos.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Admin consegue verificar todos os pickup points existentes, as orders e as partner stores e para além disso consegue ainda gerir os pickup points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Uma Partner store pode registar/associar a si um pickup point, ver todas as suas orders e mudar o estado da encomenda.</a:t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d1dd0480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d1dd0480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Já do lado da store temos um unico tipo de login, onde o user pode adicionar produtos ao carrinho, selecionar o pickup point que desejar, realizar checkout e tb poderá ver o estado das suas encomendas e uma listagem das duas orders anteriores.</a:t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d1dd0480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d1dd0480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Em relação ao Ambiente de Software Quality Assurance iremos falar da CI pipeline, do Github workflow e de algumas práticas de code review e vamos falar sobre o uso do jira para o mapeamento das user stories.</a:t>
            </a:r>
            <a:endParaRPr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9c3da75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9c3da75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Normalmente as CI pipelines possuem alguns estágios tipicos como: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Compilação, Teste, Lançamento,Implementação. A estes estágios adicionámos a verificação do sonar sempre que fazemos um commit para a main ou abrimos um pull request.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Decidimos utilizar o quality gate default que tem de ter mais de 80 % de coverage e menos de 3% de duplicação de linhas entre outras métricas</a:t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d1dd04804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d1dd04804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manage the sprints, user stories and tasks we’ve used JIRA.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 epics: service: admin and partner store; + store;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tasks were written as User Stories, Tasks or Issues and were associated with a team member that would be responsible for implementing/fixing the user story or issue.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Explicar o Fluxo!!! - &gt; create the user storie, com descriºçao e acceptance criteria -&gt; atribuir algum membro do grupo -&gt; escrever testes -&gt; implementar até passar todos os testes. -&gt; PR -&gt; Merge se estiver de acordo com as práticas de aceitação e passar na pipeline de integração (CI)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Como somos um grupo pequeno, algumas vezes esqueciamo-nos de manter o JIRA atualizado, já que é mais fácil manter o controlo. 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d1dd0480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d1dd0480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Em termos de code review practices, não prestamos muita atenção honestamente. Verificamos apenas se tinhas todas as funcionalidades implementadas, e se era readable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 as funcionalidades pedidas e dá para entender o código?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Ok, deve estar aceitável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1850" y="663325"/>
            <a:ext cx="4230300" cy="32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1850" y="3876913"/>
            <a:ext cx="4230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08154" y="3503072"/>
            <a:ext cx="2642768" cy="2383765"/>
            <a:chOff x="-277466" y="-1202278"/>
            <a:chExt cx="2642768" cy="2383765"/>
          </a:xfrm>
        </p:grpSpPr>
        <p:sp>
          <p:nvSpPr>
            <p:cNvPr id="12" name="Google Shape;12;p2"/>
            <p:cNvSpPr/>
            <p:nvPr/>
          </p:nvSpPr>
          <p:spPr>
            <a:xfrm rot="8730445">
              <a:off x="-398143" y="228074"/>
              <a:ext cx="2370027" cy="309550"/>
            </a:xfrm>
            <a:custGeom>
              <a:rect b="b" l="l" r="r" t="t"/>
              <a:pathLst>
                <a:path extrusionOk="0" h="12382" w="94801">
                  <a:moveTo>
                    <a:pt x="0" y="4831"/>
                  </a:moveTo>
                  <a:cubicBezTo>
                    <a:pt x="5796" y="2900"/>
                    <a:pt x="12688" y="-421"/>
                    <a:pt x="18153" y="2310"/>
                  </a:cubicBezTo>
                  <a:cubicBezTo>
                    <a:pt x="22453" y="4459"/>
                    <a:pt x="25287" y="9098"/>
                    <a:pt x="29751" y="10882"/>
                  </a:cubicBezTo>
                  <a:cubicBezTo>
                    <a:pt x="42774" y="16087"/>
                    <a:pt x="57577" y="6008"/>
                    <a:pt x="70597" y="797"/>
                  </a:cubicBezTo>
                  <a:cubicBezTo>
                    <a:pt x="78191" y="-2242"/>
                    <a:pt x="86622" y="4831"/>
                    <a:pt x="94801" y="4831"/>
                  </a:cubicBezTo>
                </a:path>
              </a:pathLst>
            </a:custGeom>
            <a:noFill/>
            <a:ln cap="rnd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" name="Google Shape;13;p2"/>
            <p:cNvSpPr/>
            <p:nvPr/>
          </p:nvSpPr>
          <p:spPr>
            <a:xfrm rot="-711814">
              <a:off x="92079" y="-1000453"/>
              <a:ext cx="2130601" cy="1608978"/>
            </a:xfrm>
            <a:custGeom>
              <a:rect b="b" l="l" r="r" t="t"/>
              <a:pathLst>
                <a:path extrusionOk="0" h="47183" w="62484">
                  <a:moveTo>
                    <a:pt x="19608" y="30066"/>
                  </a:moveTo>
                  <a:cubicBezTo>
                    <a:pt x="21469" y="30066"/>
                    <a:pt x="23272" y="30535"/>
                    <a:pt x="25027" y="31225"/>
                  </a:cubicBezTo>
                  <a:cubicBezTo>
                    <a:pt x="27802" y="32307"/>
                    <a:pt x="30299" y="33888"/>
                    <a:pt x="32768" y="35497"/>
                  </a:cubicBezTo>
                  <a:cubicBezTo>
                    <a:pt x="32841" y="35546"/>
                    <a:pt x="32893" y="35595"/>
                    <a:pt x="32942" y="35663"/>
                  </a:cubicBezTo>
                  <a:lnTo>
                    <a:pt x="32942" y="35663"/>
                  </a:lnTo>
                  <a:cubicBezTo>
                    <a:pt x="31812" y="35608"/>
                    <a:pt x="30764" y="35580"/>
                    <a:pt x="29716" y="35497"/>
                  </a:cubicBezTo>
                  <a:cubicBezTo>
                    <a:pt x="27053" y="35220"/>
                    <a:pt x="24389" y="34970"/>
                    <a:pt x="21725" y="34609"/>
                  </a:cubicBezTo>
                  <a:cubicBezTo>
                    <a:pt x="20449" y="34443"/>
                    <a:pt x="19173" y="34193"/>
                    <a:pt x="17897" y="33944"/>
                  </a:cubicBezTo>
                  <a:cubicBezTo>
                    <a:pt x="17064" y="33777"/>
                    <a:pt x="16287" y="33416"/>
                    <a:pt x="15677" y="32862"/>
                  </a:cubicBezTo>
                  <a:cubicBezTo>
                    <a:pt x="15566" y="32806"/>
                    <a:pt x="15510" y="32723"/>
                    <a:pt x="15427" y="32640"/>
                  </a:cubicBezTo>
                  <a:cubicBezTo>
                    <a:pt x="14761" y="31918"/>
                    <a:pt x="14872" y="31169"/>
                    <a:pt x="15760" y="30781"/>
                  </a:cubicBezTo>
                  <a:cubicBezTo>
                    <a:pt x="16398" y="30531"/>
                    <a:pt x="17064" y="30337"/>
                    <a:pt x="17758" y="30226"/>
                  </a:cubicBezTo>
                  <a:cubicBezTo>
                    <a:pt x="18381" y="30116"/>
                    <a:pt x="18998" y="30066"/>
                    <a:pt x="19608" y="30066"/>
                  </a:cubicBezTo>
                  <a:close/>
                  <a:moveTo>
                    <a:pt x="7866" y="1"/>
                  </a:moveTo>
                  <a:cubicBezTo>
                    <a:pt x="7573" y="1"/>
                    <a:pt x="7371" y="186"/>
                    <a:pt x="7298" y="649"/>
                  </a:cubicBezTo>
                  <a:cubicBezTo>
                    <a:pt x="6465" y="4367"/>
                    <a:pt x="5661" y="8113"/>
                    <a:pt x="4856" y="11831"/>
                  </a:cubicBezTo>
                  <a:lnTo>
                    <a:pt x="972" y="29782"/>
                  </a:lnTo>
                  <a:cubicBezTo>
                    <a:pt x="528" y="31863"/>
                    <a:pt x="1" y="33888"/>
                    <a:pt x="1" y="36024"/>
                  </a:cubicBezTo>
                  <a:cubicBezTo>
                    <a:pt x="1" y="38355"/>
                    <a:pt x="611" y="40464"/>
                    <a:pt x="2220" y="42184"/>
                  </a:cubicBezTo>
                  <a:cubicBezTo>
                    <a:pt x="3413" y="43432"/>
                    <a:pt x="4884" y="44348"/>
                    <a:pt x="6521" y="44903"/>
                  </a:cubicBezTo>
                  <a:cubicBezTo>
                    <a:pt x="10710" y="46401"/>
                    <a:pt x="15122" y="47178"/>
                    <a:pt x="19589" y="47178"/>
                  </a:cubicBezTo>
                  <a:cubicBezTo>
                    <a:pt x="19764" y="47181"/>
                    <a:pt x="19939" y="47182"/>
                    <a:pt x="20114" y="47182"/>
                  </a:cubicBezTo>
                  <a:cubicBezTo>
                    <a:pt x="23484" y="47182"/>
                    <a:pt x="26799" y="46666"/>
                    <a:pt x="29938" y="45347"/>
                  </a:cubicBezTo>
                  <a:cubicBezTo>
                    <a:pt x="31797" y="44542"/>
                    <a:pt x="33573" y="43599"/>
                    <a:pt x="34960" y="42073"/>
                  </a:cubicBezTo>
                  <a:cubicBezTo>
                    <a:pt x="35903" y="41046"/>
                    <a:pt x="36569" y="39881"/>
                    <a:pt x="36458" y="38438"/>
                  </a:cubicBezTo>
                  <a:cubicBezTo>
                    <a:pt x="36375" y="37939"/>
                    <a:pt x="36264" y="37440"/>
                    <a:pt x="36125" y="36968"/>
                  </a:cubicBezTo>
                  <a:lnTo>
                    <a:pt x="36514" y="36968"/>
                  </a:lnTo>
                  <a:cubicBezTo>
                    <a:pt x="40703" y="36885"/>
                    <a:pt x="44893" y="36829"/>
                    <a:pt x="49082" y="36663"/>
                  </a:cubicBezTo>
                  <a:cubicBezTo>
                    <a:pt x="52467" y="36524"/>
                    <a:pt x="55852" y="36246"/>
                    <a:pt x="59209" y="36024"/>
                  </a:cubicBezTo>
                  <a:cubicBezTo>
                    <a:pt x="60097" y="35969"/>
                    <a:pt x="60985" y="35886"/>
                    <a:pt x="61873" y="35803"/>
                  </a:cubicBezTo>
                  <a:cubicBezTo>
                    <a:pt x="62206" y="35775"/>
                    <a:pt x="62483" y="35470"/>
                    <a:pt x="62428" y="35109"/>
                  </a:cubicBezTo>
                  <a:cubicBezTo>
                    <a:pt x="62403" y="34758"/>
                    <a:pt x="62173" y="34633"/>
                    <a:pt x="61883" y="34633"/>
                  </a:cubicBezTo>
                  <a:cubicBezTo>
                    <a:pt x="61853" y="34633"/>
                    <a:pt x="61822" y="34635"/>
                    <a:pt x="61790" y="34637"/>
                  </a:cubicBezTo>
                  <a:lnTo>
                    <a:pt x="61429" y="34637"/>
                  </a:lnTo>
                  <a:cubicBezTo>
                    <a:pt x="57656" y="34887"/>
                    <a:pt x="53882" y="35192"/>
                    <a:pt x="50109" y="35414"/>
                  </a:cubicBezTo>
                  <a:cubicBezTo>
                    <a:pt x="46057" y="35651"/>
                    <a:pt x="41984" y="35787"/>
                    <a:pt x="37926" y="35787"/>
                  </a:cubicBezTo>
                  <a:cubicBezTo>
                    <a:pt x="37233" y="35787"/>
                    <a:pt x="36540" y="35783"/>
                    <a:pt x="35848" y="35775"/>
                  </a:cubicBezTo>
                  <a:cubicBezTo>
                    <a:pt x="35376" y="35775"/>
                    <a:pt x="34932" y="35608"/>
                    <a:pt x="34572" y="35331"/>
                  </a:cubicBezTo>
                  <a:cubicBezTo>
                    <a:pt x="31880" y="33250"/>
                    <a:pt x="28911" y="31558"/>
                    <a:pt x="25776" y="30226"/>
                  </a:cubicBezTo>
                  <a:cubicBezTo>
                    <a:pt x="23779" y="29395"/>
                    <a:pt x="21728" y="28856"/>
                    <a:pt x="19592" y="28856"/>
                  </a:cubicBezTo>
                  <a:cubicBezTo>
                    <a:pt x="19087" y="28856"/>
                    <a:pt x="18578" y="28886"/>
                    <a:pt x="18063" y="28949"/>
                  </a:cubicBezTo>
                  <a:cubicBezTo>
                    <a:pt x="17036" y="29033"/>
                    <a:pt x="16010" y="29310"/>
                    <a:pt x="15094" y="29754"/>
                  </a:cubicBezTo>
                  <a:cubicBezTo>
                    <a:pt x="13596" y="30614"/>
                    <a:pt x="13374" y="32251"/>
                    <a:pt x="14595" y="33500"/>
                  </a:cubicBezTo>
                  <a:cubicBezTo>
                    <a:pt x="15344" y="34249"/>
                    <a:pt x="16343" y="34776"/>
                    <a:pt x="17397" y="34998"/>
                  </a:cubicBezTo>
                  <a:cubicBezTo>
                    <a:pt x="21531" y="35886"/>
                    <a:pt x="25721" y="36441"/>
                    <a:pt x="29938" y="36690"/>
                  </a:cubicBezTo>
                  <a:cubicBezTo>
                    <a:pt x="31381" y="36774"/>
                    <a:pt x="32824" y="36829"/>
                    <a:pt x="34266" y="36912"/>
                  </a:cubicBezTo>
                  <a:cubicBezTo>
                    <a:pt x="34461" y="36940"/>
                    <a:pt x="34627" y="37023"/>
                    <a:pt x="34766" y="37190"/>
                  </a:cubicBezTo>
                  <a:cubicBezTo>
                    <a:pt x="35515" y="38216"/>
                    <a:pt x="35404" y="39271"/>
                    <a:pt x="34821" y="40297"/>
                  </a:cubicBezTo>
                  <a:cubicBezTo>
                    <a:pt x="34377" y="41046"/>
                    <a:pt x="33767" y="41685"/>
                    <a:pt x="33046" y="42184"/>
                  </a:cubicBezTo>
                  <a:cubicBezTo>
                    <a:pt x="29744" y="44626"/>
                    <a:pt x="25943" y="45652"/>
                    <a:pt x="21947" y="45930"/>
                  </a:cubicBezTo>
                  <a:cubicBezTo>
                    <a:pt x="21272" y="45971"/>
                    <a:pt x="20600" y="45991"/>
                    <a:pt x="19930" y="45991"/>
                  </a:cubicBezTo>
                  <a:cubicBezTo>
                    <a:pt x="16603" y="45991"/>
                    <a:pt x="13328" y="45499"/>
                    <a:pt x="10072" y="44737"/>
                  </a:cubicBezTo>
                  <a:cubicBezTo>
                    <a:pt x="8075" y="44293"/>
                    <a:pt x="6132" y="43627"/>
                    <a:pt x="4412" y="42461"/>
                  </a:cubicBezTo>
                  <a:cubicBezTo>
                    <a:pt x="2637" y="41296"/>
                    <a:pt x="1471" y="39409"/>
                    <a:pt x="1249" y="37301"/>
                  </a:cubicBezTo>
                  <a:cubicBezTo>
                    <a:pt x="1111" y="35775"/>
                    <a:pt x="1222" y="34221"/>
                    <a:pt x="1582" y="32723"/>
                  </a:cubicBezTo>
                  <a:cubicBezTo>
                    <a:pt x="2526" y="28367"/>
                    <a:pt x="3469" y="23955"/>
                    <a:pt x="4412" y="19572"/>
                  </a:cubicBezTo>
                  <a:lnTo>
                    <a:pt x="8435" y="899"/>
                  </a:lnTo>
                  <a:cubicBezTo>
                    <a:pt x="8546" y="372"/>
                    <a:pt x="8324" y="67"/>
                    <a:pt x="7991" y="11"/>
                  </a:cubicBezTo>
                  <a:cubicBezTo>
                    <a:pt x="7948" y="4"/>
                    <a:pt x="7906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 rot="-6548821">
            <a:off x="7316189" y="-447630"/>
            <a:ext cx="1550658" cy="1821688"/>
          </a:xfrm>
          <a:custGeom>
            <a:rect b="b" l="l" r="r" t="t"/>
            <a:pathLst>
              <a:path extrusionOk="0" h="72866" w="62025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1"/>
          <p:cNvSpPr/>
          <p:nvPr/>
        </p:nvSpPr>
        <p:spPr>
          <a:xfrm rot="10800000">
            <a:off x="6618750" y="59259"/>
            <a:ext cx="2338200" cy="1608941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rot="-1150902">
            <a:off x="-1589379" y="175"/>
            <a:ext cx="2227577" cy="1727097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-62988" y="156515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1"/>
          <p:cNvSpPr/>
          <p:nvPr/>
        </p:nvSpPr>
        <p:spPr>
          <a:xfrm rot="-7855102">
            <a:off x="-119935" y="-928535"/>
            <a:ext cx="1914173" cy="1909310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rot="-1183183">
            <a:off x="-579643" y="4694001"/>
            <a:ext cx="2227571" cy="1727092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174275" y="4837979"/>
            <a:ext cx="2657233" cy="1137246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1"/>
          <p:cNvSpPr/>
          <p:nvPr/>
        </p:nvSpPr>
        <p:spPr>
          <a:xfrm rot="8811392">
            <a:off x="-1140494" y="3570286"/>
            <a:ext cx="1914176" cy="1909314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713175" y="1503725"/>
            <a:ext cx="49239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713173" y="3167277"/>
            <a:ext cx="3642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-2700000">
            <a:off x="8474865" y="3640067"/>
            <a:ext cx="1914087" cy="1909225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4060028">
            <a:off x="7830875" y="4539579"/>
            <a:ext cx="1914072" cy="1909210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6621325" y="3371577"/>
            <a:ext cx="2657233" cy="2227504"/>
            <a:chOff x="6621325" y="3371577"/>
            <a:chExt cx="2657233" cy="2227504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6621325" y="3660679"/>
              <a:ext cx="2657233" cy="1137246"/>
            </a:xfrm>
            <a:custGeom>
              <a:rect b="b" l="l" r="r" t="t"/>
              <a:pathLst>
                <a:path extrusionOk="0" h="38847" w="90768">
                  <a:moveTo>
                    <a:pt x="0" y="38847"/>
                  </a:moveTo>
                  <a:cubicBezTo>
                    <a:pt x="2101" y="34477"/>
                    <a:pt x="6724" y="17584"/>
                    <a:pt x="12607" y="12625"/>
                  </a:cubicBezTo>
                  <a:cubicBezTo>
                    <a:pt x="18490" y="7666"/>
                    <a:pt x="29584" y="11112"/>
                    <a:pt x="35299" y="9095"/>
                  </a:cubicBezTo>
                  <a:cubicBezTo>
                    <a:pt x="41014" y="7078"/>
                    <a:pt x="37652" y="1868"/>
                    <a:pt x="46897" y="523"/>
                  </a:cubicBezTo>
                  <a:cubicBezTo>
                    <a:pt x="56142" y="-822"/>
                    <a:pt x="83456" y="943"/>
                    <a:pt x="90768" y="1027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3"/>
            <p:cNvSpPr/>
            <p:nvPr/>
          </p:nvSpPr>
          <p:spPr>
            <a:xfrm rot="5400000">
              <a:off x="7228032" y="3621809"/>
              <a:ext cx="2227504" cy="1727040"/>
            </a:xfrm>
            <a:custGeom>
              <a:rect b="b" l="l" r="r" t="t"/>
              <a:pathLst>
                <a:path extrusionOk="0" h="52726" w="68005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-428440" y="3782600"/>
            <a:ext cx="2648143" cy="2314806"/>
            <a:chOff x="-428440" y="3782600"/>
            <a:chExt cx="2648143" cy="2314806"/>
          </a:xfrm>
        </p:grpSpPr>
        <p:sp>
          <p:nvSpPr>
            <p:cNvPr id="19" name="Google Shape;19;p3"/>
            <p:cNvSpPr/>
            <p:nvPr/>
          </p:nvSpPr>
          <p:spPr>
            <a:xfrm rot="-10650074">
              <a:off x="-422819" y="4436836"/>
              <a:ext cx="2370146" cy="309566"/>
            </a:xfrm>
            <a:custGeom>
              <a:rect b="b" l="l" r="r" t="t"/>
              <a:pathLst>
                <a:path extrusionOk="0" h="12382" w="94801">
                  <a:moveTo>
                    <a:pt x="0" y="4831"/>
                  </a:moveTo>
                  <a:cubicBezTo>
                    <a:pt x="5796" y="2900"/>
                    <a:pt x="12688" y="-421"/>
                    <a:pt x="18153" y="2310"/>
                  </a:cubicBezTo>
                  <a:cubicBezTo>
                    <a:pt x="22453" y="4459"/>
                    <a:pt x="25287" y="9098"/>
                    <a:pt x="29751" y="10882"/>
                  </a:cubicBezTo>
                  <a:cubicBezTo>
                    <a:pt x="42774" y="16087"/>
                    <a:pt x="57577" y="6008"/>
                    <a:pt x="70597" y="797"/>
                  </a:cubicBezTo>
                  <a:cubicBezTo>
                    <a:pt x="78191" y="-2242"/>
                    <a:pt x="86622" y="4831"/>
                    <a:pt x="94801" y="4831"/>
                  </a:cubicBezTo>
                </a:path>
              </a:pathLst>
            </a:custGeom>
            <a:noFill/>
            <a:ln cap="rnd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" name="Google Shape;20;p3"/>
            <p:cNvSpPr/>
            <p:nvPr/>
          </p:nvSpPr>
          <p:spPr>
            <a:xfrm flipH="1" rot="7499409">
              <a:off x="253726" y="4029235"/>
              <a:ext cx="1550529" cy="1821537"/>
            </a:xfrm>
            <a:custGeom>
              <a:rect b="b" l="l" r="r" t="t"/>
              <a:pathLst>
                <a:path extrusionOk="0" h="72866" w="62025">
                  <a:moveTo>
                    <a:pt x="0" y="64545"/>
                  </a:moveTo>
                  <a:cubicBezTo>
                    <a:pt x="5379" y="63200"/>
                    <a:pt x="26054" y="55468"/>
                    <a:pt x="32273" y="56477"/>
                  </a:cubicBezTo>
                  <a:cubicBezTo>
                    <a:pt x="38492" y="57486"/>
                    <a:pt x="39753" y="68916"/>
                    <a:pt x="37316" y="70597"/>
                  </a:cubicBezTo>
                  <a:cubicBezTo>
                    <a:pt x="34879" y="72278"/>
                    <a:pt x="14876" y="76311"/>
                    <a:pt x="17649" y="66562"/>
                  </a:cubicBezTo>
                  <a:cubicBezTo>
                    <a:pt x="20422" y="56813"/>
                    <a:pt x="46560" y="23196"/>
                    <a:pt x="53956" y="12102"/>
                  </a:cubicBezTo>
                  <a:cubicBezTo>
                    <a:pt x="61352" y="1008"/>
                    <a:pt x="60680" y="2017"/>
                    <a:pt x="62025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" name="Google Shape;21;p3"/>
          <p:cNvSpPr/>
          <p:nvPr/>
        </p:nvSpPr>
        <p:spPr>
          <a:xfrm flipH="1" rot="711814">
            <a:off x="-727821" y="-541653"/>
            <a:ext cx="2130601" cy="1608978"/>
          </a:xfrm>
          <a:custGeom>
            <a:rect b="b" l="l" r="r" t="t"/>
            <a:pathLst>
              <a:path extrusionOk="0" h="47183" w="62484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3447992">
            <a:off x="7317894" y="-23801"/>
            <a:ext cx="1914113" cy="1909251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-7867043">
            <a:off x="8419077" y="-980603"/>
            <a:ext cx="1914126" cy="1909263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648725" y="2465313"/>
            <a:ext cx="3782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6725025" y="1332038"/>
            <a:ext cx="1705800" cy="11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095500" y="3417875"/>
            <a:ext cx="333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 flipH="1" rot="5400000">
            <a:off x="-297825" y="-378841"/>
            <a:ext cx="2338200" cy="1608941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80744"/>
            <a:ext cx="7704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695450"/>
            <a:ext cx="7704000" cy="27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 rot="10800000">
            <a:off x="-834250" y="-309441"/>
            <a:ext cx="2338200" cy="1608941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8889057">
            <a:off x="-1065249" y="3527379"/>
            <a:ext cx="1914101" cy="1909239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6723750" y="-403416"/>
            <a:ext cx="2338200" cy="1608941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834250" y="4725504"/>
            <a:ext cx="2657233" cy="1137246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Google Shape;36;p5"/>
          <p:cNvSpPr/>
          <p:nvPr/>
        </p:nvSpPr>
        <p:spPr>
          <a:xfrm rot="-7302903">
            <a:off x="8419096" y="-980643"/>
            <a:ext cx="1914088" cy="1909225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6635144">
            <a:off x="7317016" y="3609817"/>
            <a:ext cx="2227613" cy="172712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25737" y="85003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Google Shape;39;p5"/>
          <p:cNvSpPr/>
          <p:nvPr/>
        </p:nvSpPr>
        <p:spPr>
          <a:xfrm rot="-7613089">
            <a:off x="8490979" y="3083048"/>
            <a:ext cx="1914177" cy="1909314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437600" y="3263763"/>
            <a:ext cx="2648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5058000" y="3263763"/>
            <a:ext cx="2648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title"/>
          </p:nvPr>
        </p:nvSpPr>
        <p:spPr>
          <a:xfrm>
            <a:off x="1437600" y="2744129"/>
            <a:ext cx="26484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5058000" y="2744129"/>
            <a:ext cx="26484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rot="10800000">
            <a:off x="7290446" y="-843058"/>
            <a:ext cx="2657233" cy="1137246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6"/>
          <p:cNvSpPr/>
          <p:nvPr/>
        </p:nvSpPr>
        <p:spPr>
          <a:xfrm rot="-9842375">
            <a:off x="8098647" y="-1138035"/>
            <a:ext cx="2227691" cy="172718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 flipH="1" rot="-5825613">
            <a:off x="7406814" y="-675136"/>
            <a:ext cx="2227553" cy="1727078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45025" y="4733407"/>
            <a:ext cx="2370025" cy="309550"/>
          </a:xfrm>
          <a:custGeom>
            <a:rect b="b" l="l" r="r" t="t"/>
            <a:pathLst>
              <a:path extrusionOk="0" h="12382" w="94801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Google Shape;52;p7"/>
          <p:cNvSpPr/>
          <p:nvPr/>
        </p:nvSpPr>
        <p:spPr>
          <a:xfrm rot="-3253809">
            <a:off x="8709715" y="4472016"/>
            <a:ext cx="1914089" cy="1909227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76712" y="3001765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Google Shape;54;p7"/>
          <p:cNvSpPr/>
          <p:nvPr/>
        </p:nvSpPr>
        <p:spPr>
          <a:xfrm rot="-1099767">
            <a:off x="8355114" y="-414346"/>
            <a:ext cx="1914099" cy="1909237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 rot="10800000">
            <a:off x="-794475" y="-843058"/>
            <a:ext cx="2657233" cy="1137246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Google Shape;56;p7"/>
          <p:cNvSpPr/>
          <p:nvPr/>
        </p:nvSpPr>
        <p:spPr>
          <a:xfrm flipH="1" rot="9842375">
            <a:off x="-1173133" y="-1138035"/>
            <a:ext cx="2227691" cy="172718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 flipH="1" rot="-5671516">
            <a:off x="6653695" y="3324389"/>
            <a:ext cx="2598708" cy="2244802"/>
            <a:chOff x="-690838" y="3009833"/>
            <a:chExt cx="2598663" cy="2244763"/>
          </a:xfrm>
        </p:grpSpPr>
        <p:sp>
          <p:nvSpPr>
            <p:cNvPr id="58" name="Google Shape;58;p7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rect b="b" l="l" r="r" t="t"/>
              <a:pathLst>
                <a:path extrusionOk="0" h="52726" w="68005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28143" y="4330297"/>
              <a:ext cx="336700" cy="250725"/>
            </a:xfrm>
            <a:custGeom>
              <a:rect b="b" l="l" r="r" t="t"/>
              <a:pathLst>
                <a:path extrusionOk="0" h="10029" w="13468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0" name="Google Shape;60;p7"/>
          <p:cNvSpPr/>
          <p:nvPr/>
        </p:nvSpPr>
        <p:spPr>
          <a:xfrm rot="-1183183">
            <a:off x="-579643" y="4785051"/>
            <a:ext cx="2227571" cy="1727092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1058258"/>
            <a:ext cx="40578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0000" y="2109600"/>
            <a:ext cx="4057800" cy="20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3" name="Google Shape;63;p7"/>
          <p:cNvGrpSpPr/>
          <p:nvPr/>
        </p:nvGrpSpPr>
        <p:grpSpPr>
          <a:xfrm flipH="1" rot="-5400000">
            <a:off x="5436864" y="-1914390"/>
            <a:ext cx="2598663" cy="2244763"/>
            <a:chOff x="-690838" y="3009833"/>
            <a:chExt cx="2598663" cy="2244763"/>
          </a:xfrm>
        </p:grpSpPr>
        <p:sp>
          <p:nvSpPr>
            <p:cNvPr id="64" name="Google Shape;64;p7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rect b="b" l="l" r="r" t="t"/>
              <a:pathLst>
                <a:path extrusionOk="0" h="52726" w="68005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528143" y="4330297"/>
              <a:ext cx="336700" cy="250725"/>
            </a:xfrm>
            <a:custGeom>
              <a:rect b="b" l="l" r="r" t="t"/>
              <a:pathLst>
                <a:path extrusionOk="0" h="10029" w="13468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 flipH="1" rot="-9711821">
            <a:off x="-615439" y="3962052"/>
            <a:ext cx="2657178" cy="1137222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68" name="Google Shape;68;p8"/>
          <p:cNvGrpSpPr/>
          <p:nvPr/>
        </p:nvGrpSpPr>
        <p:grpSpPr>
          <a:xfrm rot="-2436712">
            <a:off x="-1273116" y="4071191"/>
            <a:ext cx="2598538" cy="2244655"/>
            <a:chOff x="-690838" y="3009833"/>
            <a:chExt cx="2598663" cy="2244763"/>
          </a:xfrm>
        </p:grpSpPr>
        <p:sp>
          <p:nvSpPr>
            <p:cNvPr id="69" name="Google Shape;69;p8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rect b="b" l="l" r="r" t="t"/>
              <a:pathLst>
                <a:path extrusionOk="0" h="52726" w="68005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528143" y="4330297"/>
              <a:ext cx="336700" cy="250725"/>
            </a:xfrm>
            <a:custGeom>
              <a:rect b="b" l="l" r="r" t="t"/>
              <a:pathLst>
                <a:path extrusionOk="0" h="10029" w="13468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" name="Google Shape;71;p8"/>
          <p:cNvSpPr/>
          <p:nvPr/>
        </p:nvSpPr>
        <p:spPr>
          <a:xfrm>
            <a:off x="8500712" y="93603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8"/>
          <p:cNvSpPr/>
          <p:nvPr/>
        </p:nvSpPr>
        <p:spPr>
          <a:xfrm rot="-1099767">
            <a:off x="8279464" y="3049742"/>
            <a:ext cx="1914099" cy="1909237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6411737" y="-1225680"/>
            <a:ext cx="2598663" cy="2244763"/>
            <a:chOff x="-690838" y="3009833"/>
            <a:chExt cx="2598663" cy="2244763"/>
          </a:xfrm>
        </p:grpSpPr>
        <p:sp>
          <p:nvSpPr>
            <p:cNvPr id="74" name="Google Shape;74;p8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rect b="b" l="l" r="r" t="t"/>
              <a:pathLst>
                <a:path extrusionOk="0" h="52726" w="68005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528143" y="4330297"/>
              <a:ext cx="336700" cy="250725"/>
            </a:xfrm>
            <a:custGeom>
              <a:rect b="b" l="l" r="r" t="t"/>
              <a:pathLst>
                <a:path extrusionOk="0" h="10029" w="13468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6" name="Google Shape;76;p8"/>
          <p:cNvSpPr/>
          <p:nvPr/>
        </p:nvSpPr>
        <p:spPr>
          <a:xfrm rot="9713146">
            <a:off x="-398054" y="228029"/>
            <a:ext cx="2369929" cy="309537"/>
          </a:xfrm>
          <a:custGeom>
            <a:rect b="b" l="l" r="r" t="t"/>
            <a:pathLst>
              <a:path extrusionOk="0" h="12382" w="94801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8"/>
          <p:cNvSpPr/>
          <p:nvPr/>
        </p:nvSpPr>
        <p:spPr>
          <a:xfrm rot="1418097">
            <a:off x="8116835" y="4053556"/>
            <a:ext cx="1092703" cy="1445896"/>
          </a:xfrm>
          <a:custGeom>
            <a:rect b="b" l="l" r="r" t="t"/>
            <a:pathLst>
              <a:path extrusionOk="0" h="57837" w="43709">
                <a:moveTo>
                  <a:pt x="0" y="57837"/>
                </a:moveTo>
                <a:cubicBezTo>
                  <a:pt x="3091" y="56513"/>
                  <a:pt x="13613" y="54232"/>
                  <a:pt x="18543" y="49890"/>
                </a:cubicBezTo>
                <a:cubicBezTo>
                  <a:pt x="23473" y="45549"/>
                  <a:pt x="28772" y="35982"/>
                  <a:pt x="29581" y="31788"/>
                </a:cubicBezTo>
                <a:cubicBezTo>
                  <a:pt x="30391" y="27594"/>
                  <a:pt x="25460" y="25533"/>
                  <a:pt x="23400" y="24724"/>
                </a:cubicBezTo>
                <a:cubicBezTo>
                  <a:pt x="21340" y="23915"/>
                  <a:pt x="18176" y="25019"/>
                  <a:pt x="17219" y="26932"/>
                </a:cubicBezTo>
                <a:cubicBezTo>
                  <a:pt x="16262" y="28845"/>
                  <a:pt x="16483" y="33996"/>
                  <a:pt x="17660" y="36203"/>
                </a:cubicBezTo>
                <a:cubicBezTo>
                  <a:pt x="18837" y="38411"/>
                  <a:pt x="21928" y="39736"/>
                  <a:pt x="24283" y="40177"/>
                </a:cubicBezTo>
                <a:cubicBezTo>
                  <a:pt x="26638" y="40619"/>
                  <a:pt x="28845" y="41869"/>
                  <a:pt x="31788" y="38852"/>
                </a:cubicBezTo>
                <a:cubicBezTo>
                  <a:pt x="34731" y="35835"/>
                  <a:pt x="40103" y="27299"/>
                  <a:pt x="41943" y="22075"/>
                </a:cubicBezTo>
                <a:cubicBezTo>
                  <a:pt x="43783" y="16851"/>
                  <a:pt x="42532" y="11185"/>
                  <a:pt x="42826" y="7506"/>
                </a:cubicBezTo>
                <a:cubicBezTo>
                  <a:pt x="43120" y="3827"/>
                  <a:pt x="43562" y="1251"/>
                  <a:pt x="43709" y="0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8"/>
          <p:cNvSpPr/>
          <p:nvPr/>
        </p:nvSpPr>
        <p:spPr>
          <a:xfrm rot="-614841">
            <a:off x="7394952" y="4444790"/>
            <a:ext cx="2227675" cy="1727173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-665425" y="-370562"/>
            <a:ext cx="1550625" cy="1821650"/>
          </a:xfrm>
          <a:custGeom>
            <a:rect b="b" l="l" r="r" t="t"/>
            <a:pathLst>
              <a:path extrusionOk="0" h="72866" w="62025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rot="-711814">
            <a:off x="41654" y="-629328"/>
            <a:ext cx="2130601" cy="1608978"/>
          </a:xfrm>
          <a:custGeom>
            <a:rect b="b" l="l" r="r" t="t"/>
            <a:pathLst>
              <a:path extrusionOk="0" h="47183" w="62484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 rot="-2947054">
            <a:off x="-1450531" y="3870876"/>
            <a:ext cx="2130585" cy="1609016"/>
          </a:xfrm>
          <a:custGeom>
            <a:rect b="b" l="l" r="r" t="t"/>
            <a:pathLst>
              <a:path extrusionOk="0" h="47183" w="62484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 rot="6635144">
            <a:off x="7317016" y="3609817"/>
            <a:ext cx="2227613" cy="172712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430837" y="3859153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9"/>
          <p:cNvSpPr/>
          <p:nvPr/>
        </p:nvSpPr>
        <p:spPr>
          <a:xfrm rot="-1099767">
            <a:off x="6988039" y="4218717"/>
            <a:ext cx="1914099" cy="1909237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flipH="1" rot="10800000">
            <a:off x="76200" y="-365041"/>
            <a:ext cx="2338200" cy="1608941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 rot="-9842375">
            <a:off x="7802767" y="-822860"/>
            <a:ext cx="2227691" cy="172718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 flipH="1" rot="5400000">
            <a:off x="8164862" y="-843185"/>
            <a:ext cx="643300" cy="2026850"/>
          </a:xfrm>
          <a:custGeom>
            <a:rect b="b" l="l" r="r" t="t"/>
            <a:pathLst>
              <a:path extrusionOk="0" h="81074" w="25732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9"/>
          <p:cNvSpPr/>
          <p:nvPr/>
        </p:nvSpPr>
        <p:spPr>
          <a:xfrm rot="-8100000">
            <a:off x="-1025859" y="-1155006"/>
            <a:ext cx="1914087" cy="1909225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713175" y="1551650"/>
            <a:ext cx="3751500" cy="7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713175" y="2281475"/>
            <a:ext cx="3751500" cy="13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/>
          <p:nvPr/>
        </p:nvSpPr>
        <p:spPr>
          <a:xfrm rot="10679017">
            <a:off x="-67709" y="3424888"/>
            <a:ext cx="2227523" cy="1727055"/>
          </a:xfrm>
          <a:custGeom>
            <a:rect b="b" l="l" r="r" t="t"/>
            <a:pathLst>
              <a:path extrusionOk="0" h="52726" w="68005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 rot="-4880381">
            <a:off x="7091131" y="3109199"/>
            <a:ext cx="2338219" cy="1608955"/>
          </a:xfrm>
          <a:custGeom>
            <a:rect b="b" l="l" r="r" t="t"/>
            <a:pathLst>
              <a:path extrusionOk="0" h="49544" w="7200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 rot="-1650204">
            <a:off x="8497014" y="3595049"/>
            <a:ext cx="1914093" cy="1909231"/>
          </a:xfrm>
          <a:custGeom>
            <a:rect b="b" l="l" r="r" t="t"/>
            <a:pathLst>
              <a:path extrusionOk="0" h="58506" w="58655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rot="-711814">
            <a:off x="-19246" y="-1029953"/>
            <a:ext cx="2130601" cy="1608978"/>
          </a:xfrm>
          <a:custGeom>
            <a:rect b="b" l="l" r="r" t="t"/>
            <a:pathLst>
              <a:path extrusionOk="0" h="47183" w="62484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flipH="1" rot="10800000">
            <a:off x="-110600" y="3786754"/>
            <a:ext cx="2657233" cy="1137246"/>
          </a:xfrm>
          <a:custGeom>
            <a:rect b="b" l="l" r="r" t="t"/>
            <a:pathLst>
              <a:path extrusionOk="0" h="38847" w="90768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0"/>
          <p:cNvSpPr/>
          <p:nvPr/>
        </p:nvSpPr>
        <p:spPr>
          <a:xfrm rot="10079333">
            <a:off x="-398123" y="228084"/>
            <a:ext cx="2370007" cy="309548"/>
          </a:xfrm>
          <a:custGeom>
            <a:rect b="b" l="l" r="r" t="t"/>
            <a:pathLst>
              <a:path extrusionOk="0" h="12382" w="94801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713175" y="1328241"/>
            <a:ext cx="38589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Condensed"/>
              <a:buNone/>
              <a:defRPr b="1" sz="3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75" y="1152475"/>
            <a:ext cx="77178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 rot="10800000">
            <a:off x="6080612" y="3232163"/>
            <a:ext cx="3458700" cy="2711443"/>
            <a:chOff x="6689312" y="3815963"/>
            <a:chExt cx="3458700" cy="2711443"/>
          </a:xfrm>
        </p:grpSpPr>
        <p:sp>
          <p:nvSpPr>
            <p:cNvPr id="124" name="Google Shape;124;p15"/>
            <p:cNvSpPr/>
            <p:nvPr/>
          </p:nvSpPr>
          <p:spPr>
            <a:xfrm rot="-1099767">
              <a:off x="6940964" y="4365629"/>
              <a:ext cx="1914099" cy="1909237"/>
            </a:xfrm>
            <a:custGeom>
              <a:rect b="b" l="l" r="r" t="t"/>
              <a:pathLst>
                <a:path extrusionOk="0" h="58506" w="58655">
                  <a:moveTo>
                    <a:pt x="25686" y="16789"/>
                  </a:moveTo>
                  <a:cubicBezTo>
                    <a:pt x="26340" y="16789"/>
                    <a:pt x="26735" y="17203"/>
                    <a:pt x="26664" y="17963"/>
                  </a:cubicBezTo>
                  <a:cubicBezTo>
                    <a:pt x="26581" y="18795"/>
                    <a:pt x="26415" y="19627"/>
                    <a:pt x="26137" y="20432"/>
                  </a:cubicBezTo>
                  <a:cubicBezTo>
                    <a:pt x="25416" y="22568"/>
                    <a:pt x="24028" y="24261"/>
                    <a:pt x="22391" y="25787"/>
                  </a:cubicBezTo>
                  <a:cubicBezTo>
                    <a:pt x="20394" y="27646"/>
                    <a:pt x="18063" y="29088"/>
                    <a:pt x="15705" y="30448"/>
                  </a:cubicBezTo>
                  <a:cubicBezTo>
                    <a:pt x="15178" y="30753"/>
                    <a:pt x="14650" y="31058"/>
                    <a:pt x="14123" y="31336"/>
                  </a:cubicBezTo>
                  <a:lnTo>
                    <a:pt x="14012" y="31253"/>
                  </a:lnTo>
                  <a:cubicBezTo>
                    <a:pt x="14983" y="29671"/>
                    <a:pt x="15954" y="28090"/>
                    <a:pt x="16953" y="26536"/>
                  </a:cubicBezTo>
                  <a:cubicBezTo>
                    <a:pt x="18701" y="23761"/>
                    <a:pt x="20643" y="21098"/>
                    <a:pt x="22724" y="18573"/>
                  </a:cubicBezTo>
                  <a:cubicBezTo>
                    <a:pt x="23279" y="18018"/>
                    <a:pt x="23890" y="17519"/>
                    <a:pt x="24556" y="17102"/>
                  </a:cubicBezTo>
                  <a:cubicBezTo>
                    <a:pt x="24778" y="16936"/>
                    <a:pt x="25055" y="16853"/>
                    <a:pt x="25332" y="16825"/>
                  </a:cubicBezTo>
                  <a:cubicBezTo>
                    <a:pt x="25457" y="16801"/>
                    <a:pt x="25575" y="16789"/>
                    <a:pt x="25686" y="16789"/>
                  </a:cubicBezTo>
                  <a:close/>
                  <a:moveTo>
                    <a:pt x="24945" y="1"/>
                  </a:moveTo>
                  <a:cubicBezTo>
                    <a:pt x="24345" y="1"/>
                    <a:pt x="23735" y="67"/>
                    <a:pt x="23113" y="206"/>
                  </a:cubicBezTo>
                  <a:cubicBezTo>
                    <a:pt x="21143" y="705"/>
                    <a:pt x="19367" y="1732"/>
                    <a:pt x="17952" y="3174"/>
                  </a:cubicBezTo>
                  <a:cubicBezTo>
                    <a:pt x="14068" y="6837"/>
                    <a:pt x="10933" y="11220"/>
                    <a:pt x="8768" y="16076"/>
                  </a:cubicBezTo>
                  <a:cubicBezTo>
                    <a:pt x="7298" y="19239"/>
                    <a:pt x="6549" y="22679"/>
                    <a:pt x="6577" y="26147"/>
                  </a:cubicBezTo>
                  <a:cubicBezTo>
                    <a:pt x="6604" y="27951"/>
                    <a:pt x="6854" y="29699"/>
                    <a:pt x="7797" y="31308"/>
                  </a:cubicBezTo>
                  <a:cubicBezTo>
                    <a:pt x="8269" y="32224"/>
                    <a:pt x="9101" y="32945"/>
                    <a:pt x="10072" y="33306"/>
                  </a:cubicBezTo>
                  <a:cubicBezTo>
                    <a:pt x="10489" y="33417"/>
                    <a:pt x="10905" y="33528"/>
                    <a:pt x="11321" y="33583"/>
                  </a:cubicBezTo>
                  <a:cubicBezTo>
                    <a:pt x="11266" y="33694"/>
                    <a:pt x="11210" y="33805"/>
                    <a:pt x="11155" y="33944"/>
                  </a:cubicBezTo>
                  <a:cubicBezTo>
                    <a:pt x="9212" y="37911"/>
                    <a:pt x="7187" y="41824"/>
                    <a:pt x="5300" y="45819"/>
                  </a:cubicBezTo>
                  <a:cubicBezTo>
                    <a:pt x="3469" y="49675"/>
                    <a:pt x="1804" y="53615"/>
                    <a:pt x="84" y="57527"/>
                  </a:cubicBezTo>
                  <a:cubicBezTo>
                    <a:pt x="1" y="57694"/>
                    <a:pt x="1" y="57916"/>
                    <a:pt x="84" y="58110"/>
                  </a:cubicBezTo>
                  <a:cubicBezTo>
                    <a:pt x="223" y="58304"/>
                    <a:pt x="417" y="58443"/>
                    <a:pt x="667" y="58498"/>
                  </a:cubicBezTo>
                  <a:cubicBezTo>
                    <a:pt x="694" y="58503"/>
                    <a:pt x="719" y="58505"/>
                    <a:pt x="743" y="58505"/>
                  </a:cubicBezTo>
                  <a:cubicBezTo>
                    <a:pt x="1018" y="58505"/>
                    <a:pt x="1122" y="58229"/>
                    <a:pt x="1249" y="57999"/>
                  </a:cubicBezTo>
                  <a:cubicBezTo>
                    <a:pt x="3219" y="53560"/>
                    <a:pt x="5106" y="49065"/>
                    <a:pt x="7187" y="44681"/>
                  </a:cubicBezTo>
                  <a:cubicBezTo>
                    <a:pt x="8935" y="40908"/>
                    <a:pt x="10877" y="37273"/>
                    <a:pt x="12764" y="33583"/>
                  </a:cubicBezTo>
                  <a:cubicBezTo>
                    <a:pt x="12875" y="33389"/>
                    <a:pt x="13013" y="33250"/>
                    <a:pt x="13180" y="33167"/>
                  </a:cubicBezTo>
                  <a:cubicBezTo>
                    <a:pt x="16759" y="31558"/>
                    <a:pt x="20089" y="29421"/>
                    <a:pt x="23057" y="26869"/>
                  </a:cubicBezTo>
                  <a:cubicBezTo>
                    <a:pt x="24916" y="25315"/>
                    <a:pt x="26331" y="23317"/>
                    <a:pt x="27219" y="21070"/>
                  </a:cubicBezTo>
                  <a:cubicBezTo>
                    <a:pt x="27663" y="20099"/>
                    <a:pt x="27913" y="19017"/>
                    <a:pt x="27913" y="17935"/>
                  </a:cubicBezTo>
                  <a:cubicBezTo>
                    <a:pt x="27888" y="16510"/>
                    <a:pt x="26993" y="15585"/>
                    <a:pt x="25690" y="15585"/>
                  </a:cubicBezTo>
                  <a:cubicBezTo>
                    <a:pt x="25522" y="15585"/>
                    <a:pt x="25347" y="15600"/>
                    <a:pt x="25166" y="15632"/>
                  </a:cubicBezTo>
                  <a:cubicBezTo>
                    <a:pt x="24778" y="15687"/>
                    <a:pt x="24389" y="15826"/>
                    <a:pt x="24028" y="15993"/>
                  </a:cubicBezTo>
                  <a:cubicBezTo>
                    <a:pt x="22891" y="16548"/>
                    <a:pt x="22058" y="17463"/>
                    <a:pt x="21282" y="18434"/>
                  </a:cubicBezTo>
                  <a:cubicBezTo>
                    <a:pt x="18008" y="22596"/>
                    <a:pt x="15067" y="26980"/>
                    <a:pt x="12486" y="31613"/>
                  </a:cubicBezTo>
                  <a:cubicBezTo>
                    <a:pt x="12295" y="32044"/>
                    <a:pt x="11857" y="32330"/>
                    <a:pt x="11384" y="32330"/>
                  </a:cubicBezTo>
                  <a:cubicBezTo>
                    <a:pt x="11308" y="32330"/>
                    <a:pt x="11231" y="32322"/>
                    <a:pt x="11155" y="32307"/>
                  </a:cubicBezTo>
                  <a:cubicBezTo>
                    <a:pt x="11044" y="32307"/>
                    <a:pt x="10905" y="32279"/>
                    <a:pt x="10794" y="32251"/>
                  </a:cubicBezTo>
                  <a:cubicBezTo>
                    <a:pt x="9573" y="31974"/>
                    <a:pt x="8907" y="31114"/>
                    <a:pt x="8463" y="30004"/>
                  </a:cubicBezTo>
                  <a:cubicBezTo>
                    <a:pt x="8019" y="28755"/>
                    <a:pt x="7797" y="27424"/>
                    <a:pt x="7825" y="26092"/>
                  </a:cubicBezTo>
                  <a:cubicBezTo>
                    <a:pt x="7714" y="22319"/>
                    <a:pt x="8768" y="18795"/>
                    <a:pt x="10405" y="15438"/>
                  </a:cubicBezTo>
                  <a:cubicBezTo>
                    <a:pt x="11931" y="12441"/>
                    <a:pt x="13790" y="9611"/>
                    <a:pt x="15954" y="7059"/>
                  </a:cubicBezTo>
                  <a:cubicBezTo>
                    <a:pt x="17370" y="5366"/>
                    <a:pt x="18868" y="3785"/>
                    <a:pt x="20727" y="2592"/>
                  </a:cubicBezTo>
                  <a:cubicBezTo>
                    <a:pt x="22147" y="1690"/>
                    <a:pt x="23602" y="1210"/>
                    <a:pt x="25076" y="1210"/>
                  </a:cubicBezTo>
                  <a:cubicBezTo>
                    <a:pt x="26279" y="1210"/>
                    <a:pt x="27495" y="1530"/>
                    <a:pt x="28717" y="2203"/>
                  </a:cubicBezTo>
                  <a:cubicBezTo>
                    <a:pt x="29827" y="2841"/>
                    <a:pt x="30882" y="3563"/>
                    <a:pt x="31853" y="4367"/>
                  </a:cubicBezTo>
                  <a:cubicBezTo>
                    <a:pt x="40038" y="11193"/>
                    <a:pt x="48250" y="18046"/>
                    <a:pt x="56435" y="24871"/>
                  </a:cubicBezTo>
                  <a:cubicBezTo>
                    <a:pt x="56796" y="25176"/>
                    <a:pt x="57129" y="25482"/>
                    <a:pt x="57517" y="25787"/>
                  </a:cubicBezTo>
                  <a:cubicBezTo>
                    <a:pt x="57629" y="25899"/>
                    <a:pt x="57781" y="25955"/>
                    <a:pt x="57934" y="25955"/>
                  </a:cubicBezTo>
                  <a:cubicBezTo>
                    <a:pt x="58121" y="25955"/>
                    <a:pt x="58311" y="25871"/>
                    <a:pt x="58433" y="25703"/>
                  </a:cubicBezTo>
                  <a:cubicBezTo>
                    <a:pt x="58655" y="25454"/>
                    <a:pt x="58599" y="25176"/>
                    <a:pt x="58322" y="24871"/>
                  </a:cubicBezTo>
                  <a:cubicBezTo>
                    <a:pt x="58238" y="24788"/>
                    <a:pt x="58155" y="24732"/>
                    <a:pt x="58100" y="24677"/>
                  </a:cubicBezTo>
                  <a:cubicBezTo>
                    <a:pt x="54326" y="21514"/>
                    <a:pt x="50553" y="18379"/>
                    <a:pt x="46780" y="15216"/>
                  </a:cubicBezTo>
                  <a:cubicBezTo>
                    <a:pt x="42701" y="11803"/>
                    <a:pt x="38622" y="8363"/>
                    <a:pt x="34544" y="4950"/>
                  </a:cubicBezTo>
                  <a:cubicBezTo>
                    <a:pt x="33018" y="3674"/>
                    <a:pt x="31492" y="2370"/>
                    <a:pt x="29744" y="1371"/>
                  </a:cubicBezTo>
                  <a:cubicBezTo>
                    <a:pt x="28212" y="513"/>
                    <a:pt x="26620" y="1"/>
                    <a:pt x="24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1934617">
              <a:off x="7872255" y="4179345"/>
              <a:ext cx="1914049" cy="1909186"/>
            </a:xfrm>
            <a:custGeom>
              <a:rect b="b" l="l" r="r" t="t"/>
              <a:pathLst>
                <a:path extrusionOk="0" h="58506" w="58655">
                  <a:moveTo>
                    <a:pt x="25686" y="16789"/>
                  </a:moveTo>
                  <a:cubicBezTo>
                    <a:pt x="26340" y="16789"/>
                    <a:pt x="26735" y="17203"/>
                    <a:pt x="26664" y="17963"/>
                  </a:cubicBezTo>
                  <a:cubicBezTo>
                    <a:pt x="26581" y="18795"/>
                    <a:pt x="26415" y="19627"/>
                    <a:pt x="26137" y="20432"/>
                  </a:cubicBezTo>
                  <a:cubicBezTo>
                    <a:pt x="25416" y="22568"/>
                    <a:pt x="24028" y="24261"/>
                    <a:pt x="22391" y="25787"/>
                  </a:cubicBezTo>
                  <a:cubicBezTo>
                    <a:pt x="20394" y="27646"/>
                    <a:pt x="18063" y="29088"/>
                    <a:pt x="15705" y="30448"/>
                  </a:cubicBezTo>
                  <a:cubicBezTo>
                    <a:pt x="15178" y="30753"/>
                    <a:pt x="14650" y="31058"/>
                    <a:pt x="14123" y="31336"/>
                  </a:cubicBezTo>
                  <a:lnTo>
                    <a:pt x="14012" y="31253"/>
                  </a:lnTo>
                  <a:cubicBezTo>
                    <a:pt x="14983" y="29671"/>
                    <a:pt x="15954" y="28090"/>
                    <a:pt x="16953" y="26536"/>
                  </a:cubicBezTo>
                  <a:cubicBezTo>
                    <a:pt x="18701" y="23761"/>
                    <a:pt x="20643" y="21098"/>
                    <a:pt x="22724" y="18573"/>
                  </a:cubicBezTo>
                  <a:cubicBezTo>
                    <a:pt x="23279" y="18018"/>
                    <a:pt x="23890" y="17519"/>
                    <a:pt x="24556" y="17102"/>
                  </a:cubicBezTo>
                  <a:cubicBezTo>
                    <a:pt x="24778" y="16936"/>
                    <a:pt x="25055" y="16853"/>
                    <a:pt x="25332" y="16825"/>
                  </a:cubicBezTo>
                  <a:cubicBezTo>
                    <a:pt x="25457" y="16801"/>
                    <a:pt x="25575" y="16789"/>
                    <a:pt x="25686" y="16789"/>
                  </a:cubicBezTo>
                  <a:close/>
                  <a:moveTo>
                    <a:pt x="24945" y="1"/>
                  </a:moveTo>
                  <a:cubicBezTo>
                    <a:pt x="24345" y="1"/>
                    <a:pt x="23735" y="67"/>
                    <a:pt x="23113" y="206"/>
                  </a:cubicBezTo>
                  <a:cubicBezTo>
                    <a:pt x="21143" y="705"/>
                    <a:pt x="19367" y="1732"/>
                    <a:pt x="17952" y="3174"/>
                  </a:cubicBezTo>
                  <a:cubicBezTo>
                    <a:pt x="14068" y="6837"/>
                    <a:pt x="10933" y="11220"/>
                    <a:pt x="8768" y="16076"/>
                  </a:cubicBezTo>
                  <a:cubicBezTo>
                    <a:pt x="7298" y="19239"/>
                    <a:pt x="6549" y="22679"/>
                    <a:pt x="6577" y="26147"/>
                  </a:cubicBezTo>
                  <a:cubicBezTo>
                    <a:pt x="6604" y="27951"/>
                    <a:pt x="6854" y="29699"/>
                    <a:pt x="7797" y="31308"/>
                  </a:cubicBezTo>
                  <a:cubicBezTo>
                    <a:pt x="8269" y="32224"/>
                    <a:pt x="9101" y="32945"/>
                    <a:pt x="10072" y="33306"/>
                  </a:cubicBezTo>
                  <a:cubicBezTo>
                    <a:pt x="10489" y="33417"/>
                    <a:pt x="10905" y="33528"/>
                    <a:pt x="11321" y="33583"/>
                  </a:cubicBezTo>
                  <a:cubicBezTo>
                    <a:pt x="11266" y="33694"/>
                    <a:pt x="11210" y="33805"/>
                    <a:pt x="11155" y="33944"/>
                  </a:cubicBezTo>
                  <a:cubicBezTo>
                    <a:pt x="9212" y="37911"/>
                    <a:pt x="7187" y="41824"/>
                    <a:pt x="5300" y="45819"/>
                  </a:cubicBezTo>
                  <a:cubicBezTo>
                    <a:pt x="3469" y="49675"/>
                    <a:pt x="1804" y="53615"/>
                    <a:pt x="84" y="57527"/>
                  </a:cubicBezTo>
                  <a:cubicBezTo>
                    <a:pt x="1" y="57694"/>
                    <a:pt x="1" y="57916"/>
                    <a:pt x="84" y="58110"/>
                  </a:cubicBezTo>
                  <a:cubicBezTo>
                    <a:pt x="223" y="58304"/>
                    <a:pt x="417" y="58443"/>
                    <a:pt x="667" y="58498"/>
                  </a:cubicBezTo>
                  <a:cubicBezTo>
                    <a:pt x="694" y="58503"/>
                    <a:pt x="719" y="58505"/>
                    <a:pt x="743" y="58505"/>
                  </a:cubicBezTo>
                  <a:cubicBezTo>
                    <a:pt x="1018" y="58505"/>
                    <a:pt x="1122" y="58229"/>
                    <a:pt x="1249" y="57999"/>
                  </a:cubicBezTo>
                  <a:cubicBezTo>
                    <a:pt x="3219" y="53560"/>
                    <a:pt x="5106" y="49065"/>
                    <a:pt x="7187" y="44681"/>
                  </a:cubicBezTo>
                  <a:cubicBezTo>
                    <a:pt x="8935" y="40908"/>
                    <a:pt x="10877" y="37273"/>
                    <a:pt x="12764" y="33583"/>
                  </a:cubicBezTo>
                  <a:cubicBezTo>
                    <a:pt x="12875" y="33389"/>
                    <a:pt x="13013" y="33250"/>
                    <a:pt x="13180" y="33167"/>
                  </a:cubicBezTo>
                  <a:cubicBezTo>
                    <a:pt x="16759" y="31558"/>
                    <a:pt x="20089" y="29421"/>
                    <a:pt x="23057" y="26869"/>
                  </a:cubicBezTo>
                  <a:cubicBezTo>
                    <a:pt x="24916" y="25315"/>
                    <a:pt x="26331" y="23317"/>
                    <a:pt x="27219" y="21070"/>
                  </a:cubicBezTo>
                  <a:cubicBezTo>
                    <a:pt x="27663" y="20099"/>
                    <a:pt x="27913" y="19017"/>
                    <a:pt x="27913" y="17935"/>
                  </a:cubicBezTo>
                  <a:cubicBezTo>
                    <a:pt x="27888" y="16510"/>
                    <a:pt x="26993" y="15585"/>
                    <a:pt x="25690" y="15585"/>
                  </a:cubicBezTo>
                  <a:cubicBezTo>
                    <a:pt x="25522" y="15585"/>
                    <a:pt x="25347" y="15600"/>
                    <a:pt x="25166" y="15632"/>
                  </a:cubicBezTo>
                  <a:cubicBezTo>
                    <a:pt x="24778" y="15687"/>
                    <a:pt x="24389" y="15826"/>
                    <a:pt x="24028" y="15993"/>
                  </a:cubicBezTo>
                  <a:cubicBezTo>
                    <a:pt x="22891" y="16548"/>
                    <a:pt x="22058" y="17463"/>
                    <a:pt x="21282" y="18434"/>
                  </a:cubicBezTo>
                  <a:cubicBezTo>
                    <a:pt x="18008" y="22596"/>
                    <a:pt x="15067" y="26980"/>
                    <a:pt x="12486" y="31613"/>
                  </a:cubicBezTo>
                  <a:cubicBezTo>
                    <a:pt x="12295" y="32044"/>
                    <a:pt x="11857" y="32330"/>
                    <a:pt x="11384" y="32330"/>
                  </a:cubicBezTo>
                  <a:cubicBezTo>
                    <a:pt x="11308" y="32330"/>
                    <a:pt x="11231" y="32322"/>
                    <a:pt x="11155" y="32307"/>
                  </a:cubicBezTo>
                  <a:cubicBezTo>
                    <a:pt x="11044" y="32307"/>
                    <a:pt x="10905" y="32279"/>
                    <a:pt x="10794" y="32251"/>
                  </a:cubicBezTo>
                  <a:cubicBezTo>
                    <a:pt x="9573" y="31974"/>
                    <a:pt x="8907" y="31114"/>
                    <a:pt x="8463" y="30004"/>
                  </a:cubicBezTo>
                  <a:cubicBezTo>
                    <a:pt x="8019" y="28755"/>
                    <a:pt x="7797" y="27424"/>
                    <a:pt x="7825" y="26092"/>
                  </a:cubicBezTo>
                  <a:cubicBezTo>
                    <a:pt x="7714" y="22319"/>
                    <a:pt x="8768" y="18795"/>
                    <a:pt x="10405" y="15438"/>
                  </a:cubicBezTo>
                  <a:cubicBezTo>
                    <a:pt x="11931" y="12441"/>
                    <a:pt x="13790" y="9611"/>
                    <a:pt x="15954" y="7059"/>
                  </a:cubicBezTo>
                  <a:cubicBezTo>
                    <a:pt x="17370" y="5366"/>
                    <a:pt x="18868" y="3785"/>
                    <a:pt x="20727" y="2592"/>
                  </a:cubicBezTo>
                  <a:cubicBezTo>
                    <a:pt x="22147" y="1690"/>
                    <a:pt x="23602" y="1210"/>
                    <a:pt x="25076" y="1210"/>
                  </a:cubicBezTo>
                  <a:cubicBezTo>
                    <a:pt x="26279" y="1210"/>
                    <a:pt x="27495" y="1530"/>
                    <a:pt x="28717" y="2203"/>
                  </a:cubicBezTo>
                  <a:cubicBezTo>
                    <a:pt x="29827" y="2841"/>
                    <a:pt x="30882" y="3563"/>
                    <a:pt x="31853" y="4367"/>
                  </a:cubicBezTo>
                  <a:cubicBezTo>
                    <a:pt x="40038" y="11193"/>
                    <a:pt x="48250" y="18046"/>
                    <a:pt x="56435" y="24871"/>
                  </a:cubicBezTo>
                  <a:cubicBezTo>
                    <a:pt x="56796" y="25176"/>
                    <a:pt x="57129" y="25482"/>
                    <a:pt x="57517" y="25787"/>
                  </a:cubicBezTo>
                  <a:cubicBezTo>
                    <a:pt x="57629" y="25899"/>
                    <a:pt x="57781" y="25955"/>
                    <a:pt x="57934" y="25955"/>
                  </a:cubicBezTo>
                  <a:cubicBezTo>
                    <a:pt x="58121" y="25955"/>
                    <a:pt x="58311" y="25871"/>
                    <a:pt x="58433" y="25703"/>
                  </a:cubicBezTo>
                  <a:cubicBezTo>
                    <a:pt x="58655" y="25454"/>
                    <a:pt x="58599" y="25176"/>
                    <a:pt x="58322" y="24871"/>
                  </a:cubicBezTo>
                  <a:cubicBezTo>
                    <a:pt x="58238" y="24788"/>
                    <a:pt x="58155" y="24732"/>
                    <a:pt x="58100" y="24677"/>
                  </a:cubicBezTo>
                  <a:cubicBezTo>
                    <a:pt x="54326" y="21514"/>
                    <a:pt x="50553" y="18379"/>
                    <a:pt x="46780" y="15216"/>
                  </a:cubicBezTo>
                  <a:cubicBezTo>
                    <a:pt x="42701" y="11803"/>
                    <a:pt x="38622" y="8363"/>
                    <a:pt x="34544" y="4950"/>
                  </a:cubicBezTo>
                  <a:cubicBezTo>
                    <a:pt x="33018" y="3674"/>
                    <a:pt x="31492" y="2370"/>
                    <a:pt x="29744" y="1371"/>
                  </a:cubicBezTo>
                  <a:cubicBezTo>
                    <a:pt x="28212" y="513"/>
                    <a:pt x="26620" y="1"/>
                    <a:pt x="2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type="ctrTitle"/>
          </p:nvPr>
        </p:nvSpPr>
        <p:spPr>
          <a:xfrm>
            <a:off x="821850" y="663325"/>
            <a:ext cx="4230300" cy="32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LoadConnect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821850" y="3410351"/>
            <a:ext cx="42303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TQS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Gonçalo Silva - 103668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Matos - 103182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Rasinhas - 103541</a:t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4063270" y="-1011577"/>
            <a:ext cx="2809038" cy="2478430"/>
            <a:chOff x="6493495" y="-1163077"/>
            <a:chExt cx="2809038" cy="2478430"/>
          </a:xfrm>
        </p:grpSpPr>
        <p:sp>
          <p:nvSpPr>
            <p:cNvPr id="129" name="Google Shape;129;p15"/>
            <p:cNvSpPr/>
            <p:nvPr/>
          </p:nvSpPr>
          <p:spPr>
            <a:xfrm>
              <a:off x="7556100" y="-982575"/>
              <a:ext cx="1550625" cy="1821650"/>
            </a:xfrm>
            <a:custGeom>
              <a:rect b="b" l="l" r="r" t="t"/>
              <a:pathLst>
                <a:path extrusionOk="0" h="72866" w="62025">
                  <a:moveTo>
                    <a:pt x="0" y="64545"/>
                  </a:moveTo>
                  <a:cubicBezTo>
                    <a:pt x="5379" y="63200"/>
                    <a:pt x="26054" y="55468"/>
                    <a:pt x="32273" y="56477"/>
                  </a:cubicBezTo>
                  <a:cubicBezTo>
                    <a:pt x="38492" y="57486"/>
                    <a:pt x="39753" y="68916"/>
                    <a:pt x="37316" y="70597"/>
                  </a:cubicBezTo>
                  <a:cubicBezTo>
                    <a:pt x="34879" y="72278"/>
                    <a:pt x="14876" y="76311"/>
                    <a:pt x="17649" y="66562"/>
                  </a:cubicBezTo>
                  <a:cubicBezTo>
                    <a:pt x="20422" y="56813"/>
                    <a:pt x="46560" y="23196"/>
                    <a:pt x="53956" y="12102"/>
                  </a:cubicBezTo>
                  <a:cubicBezTo>
                    <a:pt x="61352" y="1008"/>
                    <a:pt x="60680" y="2017"/>
                    <a:pt x="62025" y="0"/>
                  </a:cubicBez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0" name="Google Shape;130;p15"/>
            <p:cNvSpPr/>
            <p:nvPr/>
          </p:nvSpPr>
          <p:spPr>
            <a:xfrm rot="-9221838">
              <a:off x="6728923" y="-728326"/>
              <a:ext cx="2338182" cy="1608929"/>
            </a:xfrm>
            <a:custGeom>
              <a:rect b="b" l="l" r="r" t="t"/>
              <a:pathLst>
                <a:path extrusionOk="0" h="49544" w="72000">
                  <a:moveTo>
                    <a:pt x="27498" y="30180"/>
                  </a:moveTo>
                  <a:cubicBezTo>
                    <a:pt x="27974" y="30180"/>
                    <a:pt x="28454" y="30202"/>
                    <a:pt x="28939" y="30243"/>
                  </a:cubicBezTo>
                  <a:cubicBezTo>
                    <a:pt x="32435" y="30493"/>
                    <a:pt x="35709" y="31658"/>
                    <a:pt x="38983" y="32879"/>
                  </a:cubicBezTo>
                  <a:cubicBezTo>
                    <a:pt x="39399" y="33046"/>
                    <a:pt x="39815" y="33240"/>
                    <a:pt x="40231" y="33406"/>
                  </a:cubicBezTo>
                  <a:cubicBezTo>
                    <a:pt x="40287" y="33406"/>
                    <a:pt x="40342" y="33434"/>
                    <a:pt x="40509" y="33517"/>
                  </a:cubicBezTo>
                  <a:cubicBezTo>
                    <a:pt x="39343" y="33656"/>
                    <a:pt x="38317" y="33850"/>
                    <a:pt x="37262" y="33961"/>
                  </a:cubicBezTo>
                  <a:cubicBezTo>
                    <a:pt x="33184" y="34544"/>
                    <a:pt x="29050" y="34849"/>
                    <a:pt x="24916" y="34932"/>
                  </a:cubicBezTo>
                  <a:cubicBezTo>
                    <a:pt x="24708" y="34950"/>
                    <a:pt x="24497" y="34959"/>
                    <a:pt x="24285" y="34959"/>
                  </a:cubicBezTo>
                  <a:cubicBezTo>
                    <a:pt x="23508" y="34959"/>
                    <a:pt x="22716" y="34839"/>
                    <a:pt x="21975" y="34599"/>
                  </a:cubicBezTo>
                  <a:cubicBezTo>
                    <a:pt x="21531" y="34433"/>
                    <a:pt x="21087" y="34183"/>
                    <a:pt x="20726" y="33850"/>
                  </a:cubicBezTo>
                  <a:cubicBezTo>
                    <a:pt x="20227" y="33462"/>
                    <a:pt x="20199" y="32657"/>
                    <a:pt x="20698" y="32241"/>
                  </a:cubicBezTo>
                  <a:cubicBezTo>
                    <a:pt x="20948" y="31991"/>
                    <a:pt x="21253" y="31769"/>
                    <a:pt x="21586" y="31631"/>
                  </a:cubicBezTo>
                  <a:cubicBezTo>
                    <a:pt x="23457" y="30594"/>
                    <a:pt x="25437" y="30180"/>
                    <a:pt x="27498" y="30180"/>
                  </a:cubicBezTo>
                  <a:close/>
                  <a:moveTo>
                    <a:pt x="5494" y="1"/>
                  </a:moveTo>
                  <a:cubicBezTo>
                    <a:pt x="5438" y="56"/>
                    <a:pt x="5411" y="112"/>
                    <a:pt x="5355" y="167"/>
                  </a:cubicBezTo>
                  <a:cubicBezTo>
                    <a:pt x="3718" y="1749"/>
                    <a:pt x="2081" y="3330"/>
                    <a:pt x="416" y="4912"/>
                  </a:cubicBezTo>
                  <a:cubicBezTo>
                    <a:pt x="84" y="5245"/>
                    <a:pt x="0" y="5522"/>
                    <a:pt x="222" y="5772"/>
                  </a:cubicBezTo>
                  <a:cubicBezTo>
                    <a:pt x="322" y="5884"/>
                    <a:pt x="444" y="5941"/>
                    <a:pt x="579" y="5941"/>
                  </a:cubicBezTo>
                  <a:cubicBezTo>
                    <a:pt x="744" y="5941"/>
                    <a:pt x="927" y="5857"/>
                    <a:pt x="1110" y="5689"/>
                  </a:cubicBezTo>
                  <a:cubicBezTo>
                    <a:pt x="1637" y="5273"/>
                    <a:pt x="2137" y="4829"/>
                    <a:pt x="2636" y="4357"/>
                  </a:cubicBezTo>
                  <a:cubicBezTo>
                    <a:pt x="3524" y="3497"/>
                    <a:pt x="4412" y="2637"/>
                    <a:pt x="5327" y="1777"/>
                  </a:cubicBezTo>
                  <a:lnTo>
                    <a:pt x="5327" y="1777"/>
                  </a:lnTo>
                  <a:cubicBezTo>
                    <a:pt x="5272" y="4856"/>
                    <a:pt x="5216" y="7936"/>
                    <a:pt x="5189" y="11016"/>
                  </a:cubicBezTo>
                  <a:cubicBezTo>
                    <a:pt x="5078" y="19312"/>
                    <a:pt x="4967" y="27580"/>
                    <a:pt x="4883" y="35876"/>
                  </a:cubicBezTo>
                  <a:cubicBezTo>
                    <a:pt x="4828" y="37596"/>
                    <a:pt x="4939" y="39344"/>
                    <a:pt x="5244" y="41064"/>
                  </a:cubicBezTo>
                  <a:cubicBezTo>
                    <a:pt x="5966" y="44643"/>
                    <a:pt x="7935" y="47168"/>
                    <a:pt x="11431" y="48416"/>
                  </a:cubicBezTo>
                  <a:cubicBezTo>
                    <a:pt x="13263" y="49055"/>
                    <a:pt x="15205" y="49388"/>
                    <a:pt x="17147" y="49471"/>
                  </a:cubicBezTo>
                  <a:cubicBezTo>
                    <a:pt x="18024" y="49519"/>
                    <a:pt x="18903" y="49544"/>
                    <a:pt x="19781" y="49544"/>
                  </a:cubicBezTo>
                  <a:cubicBezTo>
                    <a:pt x="23430" y="49544"/>
                    <a:pt x="27076" y="49122"/>
                    <a:pt x="30631" y="48250"/>
                  </a:cubicBezTo>
                  <a:cubicBezTo>
                    <a:pt x="34432" y="47307"/>
                    <a:pt x="37928" y="45753"/>
                    <a:pt x="40980" y="43256"/>
                  </a:cubicBezTo>
                  <a:cubicBezTo>
                    <a:pt x="42368" y="42091"/>
                    <a:pt x="43616" y="40814"/>
                    <a:pt x="44393" y="39122"/>
                  </a:cubicBezTo>
                  <a:cubicBezTo>
                    <a:pt x="44920" y="38095"/>
                    <a:pt x="45087" y="36902"/>
                    <a:pt x="44865" y="35765"/>
                  </a:cubicBezTo>
                  <a:cubicBezTo>
                    <a:pt x="44698" y="35182"/>
                    <a:pt x="44421" y="34627"/>
                    <a:pt x="44060" y="34155"/>
                  </a:cubicBezTo>
                  <a:cubicBezTo>
                    <a:pt x="44504" y="34072"/>
                    <a:pt x="44892" y="34017"/>
                    <a:pt x="45281" y="33933"/>
                  </a:cubicBezTo>
                  <a:cubicBezTo>
                    <a:pt x="54076" y="32185"/>
                    <a:pt x="62733" y="29772"/>
                    <a:pt x="71334" y="27330"/>
                  </a:cubicBezTo>
                  <a:cubicBezTo>
                    <a:pt x="71750" y="27275"/>
                    <a:pt x="72000" y="26886"/>
                    <a:pt x="71916" y="26498"/>
                  </a:cubicBezTo>
                  <a:cubicBezTo>
                    <a:pt x="71835" y="26194"/>
                    <a:pt x="71651" y="26053"/>
                    <a:pt x="71352" y="26053"/>
                  </a:cubicBezTo>
                  <a:cubicBezTo>
                    <a:pt x="71241" y="26053"/>
                    <a:pt x="71115" y="26072"/>
                    <a:pt x="70973" y="26109"/>
                  </a:cubicBezTo>
                  <a:cubicBezTo>
                    <a:pt x="69475" y="26525"/>
                    <a:pt x="67977" y="26969"/>
                    <a:pt x="66506" y="27386"/>
                  </a:cubicBezTo>
                  <a:cubicBezTo>
                    <a:pt x="59070" y="29466"/>
                    <a:pt x="51634" y="31436"/>
                    <a:pt x="44060" y="32879"/>
                  </a:cubicBezTo>
                  <a:cubicBezTo>
                    <a:pt x="43781" y="32939"/>
                    <a:pt x="43502" y="32970"/>
                    <a:pt x="43227" y="32970"/>
                  </a:cubicBezTo>
                  <a:cubicBezTo>
                    <a:pt x="42736" y="32970"/>
                    <a:pt x="42257" y="32871"/>
                    <a:pt x="41813" y="32657"/>
                  </a:cubicBezTo>
                  <a:cubicBezTo>
                    <a:pt x="37928" y="30854"/>
                    <a:pt x="33933" y="29466"/>
                    <a:pt x="29660" y="28967"/>
                  </a:cubicBezTo>
                  <a:cubicBezTo>
                    <a:pt x="28985" y="28872"/>
                    <a:pt x="28306" y="28826"/>
                    <a:pt x="27629" y="28826"/>
                  </a:cubicBezTo>
                  <a:cubicBezTo>
                    <a:pt x="25524" y="28826"/>
                    <a:pt x="23434" y="29278"/>
                    <a:pt x="21503" y="30160"/>
                  </a:cubicBezTo>
                  <a:cubicBezTo>
                    <a:pt x="20809" y="30438"/>
                    <a:pt x="20171" y="30881"/>
                    <a:pt x="19644" y="31464"/>
                  </a:cubicBezTo>
                  <a:cubicBezTo>
                    <a:pt x="18756" y="32407"/>
                    <a:pt x="18812" y="33878"/>
                    <a:pt x="19755" y="34738"/>
                  </a:cubicBezTo>
                  <a:cubicBezTo>
                    <a:pt x="20116" y="35099"/>
                    <a:pt x="20532" y="35376"/>
                    <a:pt x="21004" y="35570"/>
                  </a:cubicBezTo>
                  <a:cubicBezTo>
                    <a:pt x="22034" y="36026"/>
                    <a:pt x="23147" y="36253"/>
                    <a:pt x="24271" y="36253"/>
                  </a:cubicBezTo>
                  <a:cubicBezTo>
                    <a:pt x="24449" y="36253"/>
                    <a:pt x="24627" y="36248"/>
                    <a:pt x="24805" y="36236"/>
                  </a:cubicBezTo>
                  <a:cubicBezTo>
                    <a:pt x="30603" y="36125"/>
                    <a:pt x="36402" y="35543"/>
                    <a:pt x="42118" y="34544"/>
                  </a:cubicBezTo>
                  <a:cubicBezTo>
                    <a:pt x="42170" y="34529"/>
                    <a:pt x="42220" y="34522"/>
                    <a:pt x="42268" y="34522"/>
                  </a:cubicBezTo>
                  <a:cubicBezTo>
                    <a:pt x="42399" y="34522"/>
                    <a:pt x="42516" y="34574"/>
                    <a:pt x="42617" y="34655"/>
                  </a:cubicBezTo>
                  <a:cubicBezTo>
                    <a:pt x="43422" y="35293"/>
                    <a:pt x="43810" y="36320"/>
                    <a:pt x="43644" y="37318"/>
                  </a:cubicBezTo>
                  <a:cubicBezTo>
                    <a:pt x="43477" y="38206"/>
                    <a:pt x="43117" y="39039"/>
                    <a:pt x="42562" y="39732"/>
                  </a:cubicBezTo>
                  <a:cubicBezTo>
                    <a:pt x="41757" y="40759"/>
                    <a:pt x="40842" y="41702"/>
                    <a:pt x="39815" y="42507"/>
                  </a:cubicBezTo>
                  <a:cubicBezTo>
                    <a:pt x="36985" y="44810"/>
                    <a:pt x="33739" y="46197"/>
                    <a:pt x="30215" y="47057"/>
                  </a:cubicBezTo>
                  <a:cubicBezTo>
                    <a:pt x="26861" y="47846"/>
                    <a:pt x="23441" y="48241"/>
                    <a:pt x="20014" y="48241"/>
                  </a:cubicBezTo>
                  <a:cubicBezTo>
                    <a:pt x="19585" y="48241"/>
                    <a:pt x="19157" y="48235"/>
                    <a:pt x="18728" y="48222"/>
                  </a:cubicBezTo>
                  <a:cubicBezTo>
                    <a:pt x="18563" y="48227"/>
                    <a:pt x="18397" y="48229"/>
                    <a:pt x="18231" y="48229"/>
                  </a:cubicBezTo>
                  <a:cubicBezTo>
                    <a:pt x="16265" y="48229"/>
                    <a:pt x="14324" y="47927"/>
                    <a:pt x="12430" y="47390"/>
                  </a:cubicBezTo>
                  <a:cubicBezTo>
                    <a:pt x="9517" y="46474"/>
                    <a:pt x="7464" y="44671"/>
                    <a:pt x="6687" y="41619"/>
                  </a:cubicBezTo>
                  <a:cubicBezTo>
                    <a:pt x="6298" y="40121"/>
                    <a:pt x="6132" y="38567"/>
                    <a:pt x="6188" y="37013"/>
                  </a:cubicBezTo>
                  <a:cubicBezTo>
                    <a:pt x="6298" y="27080"/>
                    <a:pt x="6437" y="17175"/>
                    <a:pt x="6548" y="7270"/>
                  </a:cubicBezTo>
                  <a:cubicBezTo>
                    <a:pt x="6576" y="5439"/>
                    <a:pt x="6604" y="3580"/>
                    <a:pt x="6604" y="1749"/>
                  </a:cubicBezTo>
                  <a:lnTo>
                    <a:pt x="10766" y="4523"/>
                  </a:lnTo>
                  <a:cubicBezTo>
                    <a:pt x="10969" y="4659"/>
                    <a:pt x="11132" y="4728"/>
                    <a:pt x="11269" y="4728"/>
                  </a:cubicBezTo>
                  <a:cubicBezTo>
                    <a:pt x="11412" y="4728"/>
                    <a:pt x="11526" y="4652"/>
                    <a:pt x="11626" y="4496"/>
                  </a:cubicBezTo>
                  <a:cubicBezTo>
                    <a:pt x="11848" y="4191"/>
                    <a:pt x="11764" y="3941"/>
                    <a:pt x="11348" y="3663"/>
                  </a:cubicBezTo>
                  <a:lnTo>
                    <a:pt x="10127" y="2831"/>
                  </a:lnTo>
                  <a:lnTo>
                    <a:pt x="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 flipH="1">
            <a:off x="5694264" y="1032307"/>
            <a:ext cx="3227180" cy="3254118"/>
            <a:chOff x="5140720" y="1550707"/>
            <a:chExt cx="3227180" cy="3254118"/>
          </a:xfrm>
        </p:grpSpPr>
        <p:sp>
          <p:nvSpPr>
            <p:cNvPr id="132" name="Google Shape;132;p15"/>
            <p:cNvSpPr/>
            <p:nvPr/>
          </p:nvSpPr>
          <p:spPr>
            <a:xfrm flipH="1">
              <a:off x="5199966" y="4511325"/>
              <a:ext cx="3167934" cy="293500"/>
            </a:xfrm>
            <a:custGeom>
              <a:rect b="b" l="l" r="r" t="t"/>
              <a:pathLst>
                <a:path extrusionOk="0" h="2255" w="19765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5"/>
            <p:cNvGrpSpPr/>
            <p:nvPr/>
          </p:nvGrpSpPr>
          <p:grpSpPr>
            <a:xfrm>
              <a:off x="5140720" y="1550707"/>
              <a:ext cx="3133087" cy="3095690"/>
              <a:chOff x="5948750" y="2008350"/>
              <a:chExt cx="529900" cy="523575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rect b="b" l="l" r="r" t="t"/>
                <a:pathLst>
                  <a:path extrusionOk="0" h="4313" w="5151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rect b="b" l="l" r="r" t="t"/>
                <a:pathLst>
                  <a:path extrusionOk="0" h="5614" w="7413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rect b="b" l="l" r="r" t="t"/>
                <a:pathLst>
                  <a:path extrusionOk="0" h="1101" w="114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rect b="b" l="l" r="r" t="t"/>
                <a:pathLst>
                  <a:path extrusionOk="0" h="1062" w="2827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rect b="b" l="l" r="r" t="t"/>
                <a:pathLst>
                  <a:path extrusionOk="0" h="597" w="1878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rect b="b" l="l" r="r" t="t"/>
                <a:pathLst>
                  <a:path extrusionOk="0" h="134" w="1596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rect b="b" l="l" r="r" t="t"/>
                <a:pathLst>
                  <a:path extrusionOk="0" h="4873" w="500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rect b="b" l="l" r="r" t="t"/>
                <a:pathLst>
                  <a:path extrusionOk="0" h="4866" w="103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rect b="b" l="l" r="r" t="t"/>
                <a:pathLst>
                  <a:path extrusionOk="0" h="4866" w="4664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rect b="b" l="l" r="r" t="t"/>
                <a:pathLst>
                  <a:path extrusionOk="0" h="564" w="378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rect b="b" l="l" r="r" t="t"/>
                <a:pathLst>
                  <a:path extrusionOk="0" h="6316" w="2183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rect b="b" l="l" r="r" t="t"/>
                <a:pathLst>
                  <a:path extrusionOk="0" h="6319" w="3701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rect b="b" l="l" r="r" t="t"/>
                <a:pathLst>
                  <a:path extrusionOk="0" h="6316" w="4819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rect b="b" l="l" r="r" t="t"/>
                <a:pathLst>
                  <a:path extrusionOk="0" h="2880" w="5486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rect b="b" l="l" r="r" t="t"/>
                <a:pathLst>
                  <a:path extrusionOk="0" h="2874" w="1815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rect b="b" l="l" r="r" t="t"/>
                <a:pathLst>
                  <a:path extrusionOk="0" h="2871" w="82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rect b="b" l="l" r="r" t="t"/>
                <a:pathLst>
                  <a:path extrusionOk="0" h="2328" w="6799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rect b="b" l="l" r="r" t="t"/>
                <a:pathLst>
                  <a:path extrusionOk="0" h="87" w="6014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rect b="b" l="l" r="r" t="t"/>
                <a:pathLst>
                  <a:path extrusionOk="0" h="472" w="34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rect b="b" l="l" r="r" t="t"/>
                <a:pathLst>
                  <a:path extrusionOk="0" h="2323" w="1065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rect b="b" l="l" r="r" t="t"/>
                <a:pathLst>
                  <a:path extrusionOk="0" h="562" w="582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rect b="b" l="l" r="r" t="t"/>
                <a:pathLst>
                  <a:path extrusionOk="0" h="4351" w="4525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rect b="b" l="l" r="r" t="t"/>
                <a:pathLst>
                  <a:path extrusionOk="0" h="2675" w="294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rect b="b" l="l" r="r" t="t"/>
                <a:pathLst>
                  <a:path extrusionOk="0" h="1198" w="1365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rect b="b" l="l" r="r" t="t"/>
                <a:pathLst>
                  <a:path extrusionOk="0" h="2352" w="2355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rect b="b" l="l" r="r" t="t"/>
                <a:pathLst>
                  <a:path extrusionOk="0" h="4349" w="4523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rect b="b" l="l" r="r" t="t"/>
                <a:pathLst>
                  <a:path extrusionOk="0" h="2674" w="2779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rect b="b" l="l" r="r" t="t"/>
                <a:pathLst>
                  <a:path extrusionOk="0" h="1199" w="1198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rect b="b" l="l" r="r" t="t"/>
                <a:pathLst>
                  <a:path extrusionOk="0" h="2355" w="2317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rect b="b" l="l" r="r" t="t"/>
                <a:pathLst>
                  <a:path extrusionOk="0" h="843" w="5691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rect b="b" l="l" r="r" t="t"/>
                <a:pathLst>
                  <a:path extrusionOk="0" h="342" w="6422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rect b="b" l="l" r="r" t="t"/>
                <a:pathLst>
                  <a:path extrusionOk="0" h="9263" w="18001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rect b="b" l="l" r="r" t="t"/>
                <a:pathLst>
                  <a:path extrusionOk="0" h="2909" w="7854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rect b="b" l="l" r="r" t="t"/>
                <a:pathLst>
                  <a:path extrusionOk="0" h="2482" w="1202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rect b="b" l="l" r="r" t="t"/>
                <a:pathLst>
                  <a:path extrusionOk="0" h="7247" w="6812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rect b="b" l="l" r="r" t="t"/>
                <a:pathLst>
                  <a:path extrusionOk="0" h="3603" w="2786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rect b="b" l="l" r="r" t="t"/>
                <a:pathLst>
                  <a:path extrusionOk="0" h="3442" w="3754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rect b="b" l="l" r="r" t="t"/>
                <a:pathLst>
                  <a:path extrusionOk="0" h="6806" w="441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rect b="b" l="l" r="r" t="t"/>
                <a:pathLst>
                  <a:path extrusionOk="0" h="5616" w="7389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rect b="b" l="l" r="r" t="t"/>
                <a:pathLst>
                  <a:path extrusionOk="0" h="446" w="404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rect b="b" l="l" r="r" t="t"/>
                <a:pathLst>
                  <a:path extrusionOk="0" h="1104" w="1136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rect b="b" l="l" r="r" t="t"/>
                <a:pathLst>
                  <a:path extrusionOk="0" h="1062" w="2826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rect b="b" l="l" r="r" t="t"/>
                <a:pathLst>
                  <a:path extrusionOk="0" h="597" w="1877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rect b="b" l="l" r="r" t="t"/>
                <a:pathLst>
                  <a:path extrusionOk="0" h="137" w="1522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rect b="b" l="l" r="r" t="t"/>
                <a:pathLst>
                  <a:path extrusionOk="0" h="870" w="1935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rect b="b" l="l" r="r" t="t"/>
                <a:pathLst>
                  <a:path extrusionOk="0" h="863" w="947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rect b="b" l="l" r="r" t="t"/>
                <a:pathLst>
                  <a:path extrusionOk="0" h="4313" w="5787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rect b="b" l="l" r="r" t="t"/>
                <a:pathLst>
                  <a:path extrusionOk="0" h="2035" w="3057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rect b="b" l="l" r="r" t="t"/>
                <a:pathLst>
                  <a:path extrusionOk="0" h="1297" w="3069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rect b="b" l="l" r="r" t="t"/>
                <a:pathLst>
                  <a:path extrusionOk="0" h="330" w="368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rect b="b" l="l" r="r" t="t"/>
                <a:pathLst>
                  <a:path extrusionOk="0" h="1484" w="193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rect b="b" l="l" r="r" t="t"/>
                <a:pathLst>
                  <a:path extrusionOk="0" h="1741" w="597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rect b="b" l="l" r="r" t="t"/>
                <a:pathLst>
                  <a:path extrusionOk="0" h="3615" w="5012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rect b="b" l="l" r="r" t="t"/>
                <a:pathLst>
                  <a:path extrusionOk="0" h="781" w="3182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rect b="b" l="l" r="r" t="t"/>
                <a:pathLst>
                  <a:path extrusionOk="0" h="267" w="119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rect b="b" l="l" r="r" t="t"/>
                <a:pathLst>
                  <a:path extrusionOk="0" h="321" w="296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rect b="b" l="l" r="r" t="t"/>
                <a:pathLst>
                  <a:path extrusionOk="0" h="265" w="125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rect b="b" l="l" r="r" t="t"/>
                <a:pathLst>
                  <a:path extrusionOk="0" h="322" w="299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rect b="b" l="l" r="r" t="t"/>
                <a:pathLst>
                  <a:path extrusionOk="0" h="228" w="357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rect b="b" l="l" r="r" t="t"/>
                <a:pathLst>
                  <a:path extrusionOk="0" h="98" w="207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rect b="b" l="l" r="r" t="t"/>
                <a:pathLst>
                  <a:path extrusionOk="0" h="1228" w="584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rect b="b" l="l" r="r" t="t"/>
                <a:pathLst>
                  <a:path extrusionOk="0" h="253" w="354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15"/>
          <p:cNvGrpSpPr/>
          <p:nvPr/>
        </p:nvGrpSpPr>
        <p:grpSpPr>
          <a:xfrm flipH="1">
            <a:off x="5463566" y="1576521"/>
            <a:ext cx="767936" cy="853275"/>
            <a:chOff x="6417862" y="1441950"/>
            <a:chExt cx="417788" cy="499458"/>
          </a:xfrm>
        </p:grpSpPr>
        <p:sp>
          <p:nvSpPr>
            <p:cNvPr id="198" name="Google Shape;198;p15"/>
            <p:cNvSpPr/>
            <p:nvPr/>
          </p:nvSpPr>
          <p:spPr>
            <a:xfrm>
              <a:off x="6435399" y="1441950"/>
              <a:ext cx="400251" cy="499458"/>
            </a:xfrm>
            <a:custGeom>
              <a:rect b="b" l="l" r="r" t="t"/>
              <a:pathLst>
                <a:path extrusionOk="0" h="5981" w="4793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417862" y="1441950"/>
              <a:ext cx="400168" cy="499458"/>
            </a:xfrm>
            <a:custGeom>
              <a:rect b="b" l="l" r="r" t="t"/>
              <a:pathLst>
                <a:path extrusionOk="0" h="5981" w="4792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SQA environment - workflow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2668950" y="3307175"/>
            <a:ext cx="14301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 of 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Done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4379475" y="3339425"/>
            <a:ext cx="192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Deployment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47" name="Google Shape;347;p24"/>
          <p:cNvCxnSpPr/>
          <p:nvPr/>
        </p:nvCxnSpPr>
        <p:spPr>
          <a:xfrm>
            <a:off x="1461450" y="2702663"/>
            <a:ext cx="622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4"/>
          <p:cNvSpPr/>
          <p:nvPr/>
        </p:nvSpPr>
        <p:spPr>
          <a:xfrm>
            <a:off x="3284250" y="2586788"/>
            <a:ext cx="199500" cy="1995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5239875" y="2660813"/>
            <a:ext cx="199500" cy="199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3082812" y="1463533"/>
            <a:ext cx="602400" cy="602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5038425" y="1463533"/>
            <a:ext cx="602400" cy="602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52" name="Google Shape;352;p24"/>
          <p:cNvCxnSpPr>
            <a:stCxn id="348" idx="0"/>
            <a:endCxn id="350" idx="4"/>
          </p:cNvCxnSpPr>
          <p:nvPr/>
        </p:nvCxnSpPr>
        <p:spPr>
          <a:xfrm rot="10800000">
            <a:off x="3384000" y="2065988"/>
            <a:ext cx="0" cy="52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>
            <a:stCxn id="348" idx="4"/>
            <a:endCxn id="345" idx="0"/>
          </p:cNvCxnSpPr>
          <p:nvPr/>
        </p:nvCxnSpPr>
        <p:spPr>
          <a:xfrm>
            <a:off x="3384000" y="2786288"/>
            <a:ext cx="0" cy="52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4" name="Google Shape;354;p24"/>
          <p:cNvCxnSpPr>
            <a:stCxn id="349" idx="0"/>
            <a:endCxn id="351" idx="4"/>
          </p:cNvCxnSpPr>
          <p:nvPr/>
        </p:nvCxnSpPr>
        <p:spPr>
          <a:xfrm rot="10800000">
            <a:off x="5339625" y="2065913"/>
            <a:ext cx="0" cy="59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>
            <a:stCxn id="349" idx="4"/>
            <a:endCxn id="346" idx="0"/>
          </p:cNvCxnSpPr>
          <p:nvPr/>
        </p:nvCxnSpPr>
        <p:spPr>
          <a:xfrm>
            <a:off x="5339625" y="2860313"/>
            <a:ext cx="0" cy="47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720000" y="540275"/>
            <a:ext cx="77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</a:t>
            </a:r>
            <a:r>
              <a:rPr lang="en"/>
              <a:t>Definition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619525" y="1886850"/>
            <a:ext cx="571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Fulfillment of acceptance criteria: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Code implementation and review: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Passing unit tests: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Successful integration tests: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The feature is deployed in the production environment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750" y="14492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720000" y="540275"/>
            <a:ext cx="77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</a:t>
            </a:r>
            <a:r>
              <a:rPr lang="en"/>
              <a:t>Testing Technologies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75" y="1619250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450" y="1551275"/>
            <a:ext cx="3810000" cy="21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Deployment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803738" y="1302113"/>
            <a:ext cx="22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Front-End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53" y="1682675"/>
            <a:ext cx="3390152" cy="22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/>
        </p:nvSpPr>
        <p:spPr>
          <a:xfrm>
            <a:off x="5045975" y="1302125"/>
            <a:ext cx="24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Back-End + DB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25" y="1861211"/>
            <a:ext cx="3623799" cy="19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- TDD</a:t>
            </a:r>
            <a:endParaRPr/>
          </a:p>
        </p:txBody>
      </p:sp>
      <p:cxnSp>
        <p:nvCxnSpPr>
          <p:cNvPr id="384" name="Google Shape;384;p28"/>
          <p:cNvCxnSpPr>
            <a:endCxn id="385" idx="0"/>
          </p:cNvCxnSpPr>
          <p:nvPr/>
        </p:nvCxnSpPr>
        <p:spPr>
          <a:xfrm>
            <a:off x="4566395" y="1567308"/>
            <a:ext cx="2533800" cy="6168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>
            <a:endCxn id="387" idx="0"/>
          </p:cNvCxnSpPr>
          <p:nvPr/>
        </p:nvCxnSpPr>
        <p:spPr>
          <a:xfrm flipH="1" rot="-5400000">
            <a:off x="4031989" y="2106858"/>
            <a:ext cx="1079100" cy="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8"/>
          <p:cNvCxnSpPr>
            <a:endCxn id="389" idx="0"/>
          </p:cNvCxnSpPr>
          <p:nvPr/>
        </p:nvCxnSpPr>
        <p:spPr>
          <a:xfrm flipH="1">
            <a:off x="1812188" y="1563177"/>
            <a:ext cx="2762700" cy="700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8"/>
          <p:cNvSpPr txBox="1"/>
          <p:nvPr/>
        </p:nvSpPr>
        <p:spPr>
          <a:xfrm>
            <a:off x="3633225" y="3729275"/>
            <a:ext cx="1877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Avoid ambiguity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6161350" y="3308075"/>
            <a:ext cx="1877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Bigger flexibility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4109239" y="2646858"/>
            <a:ext cx="925500" cy="925500"/>
          </a:xfrm>
          <a:prstGeom prst="donut">
            <a:avLst>
              <a:gd fmla="val 1343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1349438" y="2263377"/>
            <a:ext cx="925500" cy="925500"/>
          </a:xfrm>
          <a:prstGeom prst="donut">
            <a:avLst>
              <a:gd fmla="val 1343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873350" y="3268175"/>
            <a:ext cx="1877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Early detect of defects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6637445" y="2184108"/>
            <a:ext cx="925500" cy="925500"/>
          </a:xfrm>
          <a:prstGeom prst="donut">
            <a:avLst>
              <a:gd fmla="val 1343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LoadConnect - Product Concept</a:t>
            </a: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3094875" y="1364582"/>
            <a:ext cx="2963256" cy="2914625"/>
            <a:chOff x="2037500" y="1434300"/>
            <a:chExt cx="2669600" cy="2626025"/>
          </a:xfrm>
        </p:grpSpPr>
        <p:sp>
          <p:nvSpPr>
            <p:cNvPr id="206" name="Google Shape;206;p16"/>
            <p:cNvSpPr/>
            <p:nvPr/>
          </p:nvSpPr>
          <p:spPr>
            <a:xfrm>
              <a:off x="2236775" y="3838725"/>
              <a:ext cx="239450" cy="61225"/>
            </a:xfrm>
            <a:custGeom>
              <a:rect b="b" l="l" r="r" t="t"/>
              <a:pathLst>
                <a:path extrusionOk="0" h="2449" w="9578">
                  <a:moveTo>
                    <a:pt x="4789" y="0"/>
                  </a:moveTo>
                  <a:cubicBezTo>
                    <a:pt x="2146" y="0"/>
                    <a:pt x="1" y="547"/>
                    <a:pt x="1" y="1224"/>
                  </a:cubicBezTo>
                  <a:cubicBezTo>
                    <a:pt x="1" y="1901"/>
                    <a:pt x="2146" y="2448"/>
                    <a:pt x="4789" y="2448"/>
                  </a:cubicBezTo>
                  <a:cubicBezTo>
                    <a:pt x="7432" y="2448"/>
                    <a:pt x="9577" y="1901"/>
                    <a:pt x="9577" y="1224"/>
                  </a:cubicBezTo>
                  <a:cubicBezTo>
                    <a:pt x="9577" y="547"/>
                    <a:pt x="7432" y="0"/>
                    <a:pt x="4789" y="0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704625" y="2965850"/>
              <a:ext cx="594075" cy="68775"/>
            </a:xfrm>
            <a:custGeom>
              <a:rect b="b" l="l" r="r" t="t"/>
              <a:pathLst>
                <a:path extrusionOk="0" h="2751" w="23763">
                  <a:moveTo>
                    <a:pt x="9628" y="0"/>
                  </a:moveTo>
                  <a:lnTo>
                    <a:pt x="1" y="2751"/>
                  </a:lnTo>
                  <a:lnTo>
                    <a:pt x="17901" y="2751"/>
                  </a:lnTo>
                  <a:lnTo>
                    <a:pt x="23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704625" y="3034600"/>
              <a:ext cx="447525" cy="241425"/>
            </a:xfrm>
            <a:custGeom>
              <a:rect b="b" l="l" r="r" t="t"/>
              <a:pathLst>
                <a:path extrusionOk="0" h="9657" w="17901">
                  <a:moveTo>
                    <a:pt x="1" y="1"/>
                  </a:moveTo>
                  <a:lnTo>
                    <a:pt x="1" y="9657"/>
                  </a:lnTo>
                  <a:lnTo>
                    <a:pt x="17901" y="9657"/>
                  </a:lnTo>
                  <a:lnTo>
                    <a:pt x="17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152125" y="2965850"/>
              <a:ext cx="146575" cy="310175"/>
            </a:xfrm>
            <a:custGeom>
              <a:rect b="b" l="l" r="r" t="t"/>
              <a:pathLst>
                <a:path extrusionOk="0" h="12407" w="5863">
                  <a:moveTo>
                    <a:pt x="5862" y="0"/>
                  </a:moveTo>
                  <a:lnTo>
                    <a:pt x="1" y="2751"/>
                  </a:lnTo>
                  <a:lnTo>
                    <a:pt x="1" y="12407"/>
                  </a:lnTo>
                  <a:lnTo>
                    <a:pt x="5862" y="9663"/>
                  </a:lnTo>
                  <a:lnTo>
                    <a:pt x="5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48900" y="2962825"/>
              <a:ext cx="153525" cy="316250"/>
            </a:xfrm>
            <a:custGeom>
              <a:rect b="b" l="l" r="r" t="t"/>
              <a:pathLst>
                <a:path extrusionOk="0" h="12650" w="6141">
                  <a:moveTo>
                    <a:pt x="5732" y="380"/>
                  </a:moveTo>
                  <a:lnTo>
                    <a:pt x="252" y="11980"/>
                  </a:lnTo>
                  <a:lnTo>
                    <a:pt x="252" y="2944"/>
                  </a:lnTo>
                  <a:lnTo>
                    <a:pt x="5732" y="380"/>
                  </a:lnTo>
                  <a:close/>
                  <a:moveTo>
                    <a:pt x="5989" y="0"/>
                  </a:moveTo>
                  <a:cubicBezTo>
                    <a:pt x="5971" y="0"/>
                    <a:pt x="5952" y="4"/>
                    <a:pt x="5934" y="13"/>
                  </a:cubicBezTo>
                  <a:lnTo>
                    <a:pt x="72" y="2757"/>
                  </a:lnTo>
                  <a:cubicBezTo>
                    <a:pt x="29" y="2778"/>
                    <a:pt x="0" y="2821"/>
                    <a:pt x="8" y="2872"/>
                  </a:cubicBezTo>
                  <a:lnTo>
                    <a:pt x="8" y="12528"/>
                  </a:lnTo>
                  <a:cubicBezTo>
                    <a:pt x="0" y="12585"/>
                    <a:pt x="44" y="12636"/>
                    <a:pt x="101" y="12650"/>
                  </a:cubicBezTo>
                  <a:lnTo>
                    <a:pt x="130" y="12650"/>
                  </a:lnTo>
                  <a:cubicBezTo>
                    <a:pt x="173" y="12650"/>
                    <a:pt x="216" y="12621"/>
                    <a:pt x="238" y="12578"/>
                  </a:cubicBezTo>
                  <a:lnTo>
                    <a:pt x="6099" y="179"/>
                  </a:lnTo>
                  <a:cubicBezTo>
                    <a:pt x="6141" y="90"/>
                    <a:pt x="6074" y="0"/>
                    <a:pt x="5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147925" y="3031500"/>
              <a:ext cx="154175" cy="179000"/>
            </a:xfrm>
            <a:custGeom>
              <a:rect b="b" l="l" r="r" t="t"/>
              <a:pathLst>
                <a:path extrusionOk="0" h="7160" w="6167">
                  <a:moveTo>
                    <a:pt x="173" y="0"/>
                  </a:moveTo>
                  <a:cubicBezTo>
                    <a:pt x="84" y="0"/>
                    <a:pt x="1" y="108"/>
                    <a:pt x="75" y="204"/>
                  </a:cubicBezTo>
                  <a:lnTo>
                    <a:pt x="5937" y="7116"/>
                  </a:lnTo>
                  <a:cubicBezTo>
                    <a:pt x="5958" y="7138"/>
                    <a:pt x="5994" y="7152"/>
                    <a:pt x="6030" y="7160"/>
                  </a:cubicBezTo>
                  <a:cubicBezTo>
                    <a:pt x="6059" y="7160"/>
                    <a:pt x="6088" y="7145"/>
                    <a:pt x="6109" y="7131"/>
                  </a:cubicBezTo>
                  <a:cubicBezTo>
                    <a:pt x="6160" y="7080"/>
                    <a:pt x="6167" y="7008"/>
                    <a:pt x="6124" y="6951"/>
                  </a:cubicBezTo>
                  <a:lnTo>
                    <a:pt x="263" y="46"/>
                  </a:lnTo>
                  <a:cubicBezTo>
                    <a:pt x="236" y="14"/>
                    <a:pt x="204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025950" y="3055125"/>
              <a:ext cx="98125" cy="52950"/>
            </a:xfrm>
            <a:custGeom>
              <a:rect b="b" l="l" r="r" t="t"/>
              <a:pathLst>
                <a:path extrusionOk="0" h="2118" w="3925">
                  <a:moveTo>
                    <a:pt x="0" y="1"/>
                  </a:moveTo>
                  <a:lnTo>
                    <a:pt x="0" y="2118"/>
                  </a:lnTo>
                  <a:lnTo>
                    <a:pt x="3925" y="2118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769975" y="2764050"/>
              <a:ext cx="496850" cy="57275"/>
            </a:xfrm>
            <a:custGeom>
              <a:rect b="b" l="l" r="r" t="t"/>
              <a:pathLst>
                <a:path extrusionOk="0" h="2291" w="19874">
                  <a:moveTo>
                    <a:pt x="8050" y="0"/>
                  </a:moveTo>
                  <a:lnTo>
                    <a:pt x="0" y="2290"/>
                  </a:lnTo>
                  <a:lnTo>
                    <a:pt x="14970" y="2290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769975" y="2821300"/>
              <a:ext cx="374275" cy="202000"/>
            </a:xfrm>
            <a:custGeom>
              <a:rect b="b" l="l" r="r" t="t"/>
              <a:pathLst>
                <a:path extrusionOk="0" h="8080" w="14971">
                  <a:moveTo>
                    <a:pt x="0" y="0"/>
                  </a:moveTo>
                  <a:lnTo>
                    <a:pt x="0" y="8079"/>
                  </a:lnTo>
                  <a:lnTo>
                    <a:pt x="14970" y="8079"/>
                  </a:lnTo>
                  <a:lnTo>
                    <a:pt x="14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144225" y="2764050"/>
              <a:ext cx="122600" cy="259250"/>
            </a:xfrm>
            <a:custGeom>
              <a:rect b="b" l="l" r="r" t="t"/>
              <a:pathLst>
                <a:path extrusionOk="0" h="10370" w="4904">
                  <a:moveTo>
                    <a:pt x="4904" y="0"/>
                  </a:moveTo>
                  <a:lnTo>
                    <a:pt x="0" y="2290"/>
                  </a:lnTo>
                  <a:lnTo>
                    <a:pt x="0" y="10369"/>
                  </a:lnTo>
                  <a:lnTo>
                    <a:pt x="4904" y="8072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141150" y="2760850"/>
              <a:ext cx="129425" cy="265500"/>
            </a:xfrm>
            <a:custGeom>
              <a:rect b="b" l="l" r="r" t="t"/>
              <a:pathLst>
                <a:path extrusionOk="0" h="10620" w="5177">
                  <a:moveTo>
                    <a:pt x="4767" y="380"/>
                  </a:moveTo>
                  <a:lnTo>
                    <a:pt x="246" y="9950"/>
                  </a:lnTo>
                  <a:lnTo>
                    <a:pt x="246" y="2497"/>
                  </a:lnTo>
                  <a:lnTo>
                    <a:pt x="4767" y="380"/>
                  </a:lnTo>
                  <a:close/>
                  <a:moveTo>
                    <a:pt x="5029" y="1"/>
                  </a:moveTo>
                  <a:cubicBezTo>
                    <a:pt x="5012" y="1"/>
                    <a:pt x="4994" y="4"/>
                    <a:pt x="4976" y="13"/>
                  </a:cubicBezTo>
                  <a:lnTo>
                    <a:pt x="73" y="2310"/>
                  </a:lnTo>
                  <a:cubicBezTo>
                    <a:pt x="30" y="2332"/>
                    <a:pt x="1" y="2375"/>
                    <a:pt x="1" y="2418"/>
                  </a:cubicBezTo>
                  <a:lnTo>
                    <a:pt x="1" y="10497"/>
                  </a:lnTo>
                  <a:cubicBezTo>
                    <a:pt x="1" y="10555"/>
                    <a:pt x="44" y="10605"/>
                    <a:pt x="94" y="10620"/>
                  </a:cubicBezTo>
                  <a:lnTo>
                    <a:pt x="123" y="10620"/>
                  </a:lnTo>
                  <a:cubicBezTo>
                    <a:pt x="174" y="10620"/>
                    <a:pt x="217" y="10591"/>
                    <a:pt x="238" y="10555"/>
                  </a:cubicBezTo>
                  <a:lnTo>
                    <a:pt x="5135" y="179"/>
                  </a:lnTo>
                  <a:cubicBezTo>
                    <a:pt x="5176" y="90"/>
                    <a:pt x="5110" y="1"/>
                    <a:pt x="5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975" y="2818250"/>
              <a:ext cx="129275" cy="150850"/>
            </a:xfrm>
            <a:custGeom>
              <a:rect b="b" l="l" r="r" t="t"/>
              <a:pathLst>
                <a:path extrusionOk="0" h="6034" w="5171">
                  <a:moveTo>
                    <a:pt x="136" y="0"/>
                  </a:moveTo>
                  <a:cubicBezTo>
                    <a:pt x="108" y="0"/>
                    <a:pt x="80" y="9"/>
                    <a:pt x="58" y="29"/>
                  </a:cubicBezTo>
                  <a:cubicBezTo>
                    <a:pt x="8" y="72"/>
                    <a:pt x="1" y="151"/>
                    <a:pt x="44" y="209"/>
                  </a:cubicBezTo>
                  <a:lnTo>
                    <a:pt x="4947" y="5983"/>
                  </a:lnTo>
                  <a:cubicBezTo>
                    <a:pt x="4969" y="6012"/>
                    <a:pt x="4998" y="6027"/>
                    <a:pt x="5034" y="6034"/>
                  </a:cubicBezTo>
                  <a:cubicBezTo>
                    <a:pt x="5062" y="6027"/>
                    <a:pt x="5091" y="6019"/>
                    <a:pt x="5113" y="5998"/>
                  </a:cubicBezTo>
                  <a:cubicBezTo>
                    <a:pt x="5163" y="5955"/>
                    <a:pt x="5170" y="5883"/>
                    <a:pt x="5127" y="5825"/>
                  </a:cubicBezTo>
                  <a:lnTo>
                    <a:pt x="231" y="43"/>
                  </a:lnTo>
                  <a:cubicBezTo>
                    <a:pt x="207" y="15"/>
                    <a:pt x="172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787425" y="2840725"/>
              <a:ext cx="98150" cy="52950"/>
            </a:xfrm>
            <a:custGeom>
              <a:rect b="b" l="l" r="r" t="t"/>
              <a:pathLst>
                <a:path extrusionOk="0" h="2118" w="3926">
                  <a:moveTo>
                    <a:pt x="1" y="1"/>
                  </a:moveTo>
                  <a:lnTo>
                    <a:pt x="1" y="2118"/>
                  </a:lnTo>
                  <a:lnTo>
                    <a:pt x="3925" y="2118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743500" y="2652800"/>
              <a:ext cx="437825" cy="34775"/>
            </a:xfrm>
            <a:custGeom>
              <a:rect b="b" l="l" r="r" t="t"/>
              <a:pathLst>
                <a:path extrusionOk="0" h="1391" w="17513">
                  <a:moveTo>
                    <a:pt x="4876" y="1"/>
                  </a:moveTo>
                  <a:lnTo>
                    <a:pt x="1" y="1390"/>
                  </a:lnTo>
                  <a:lnTo>
                    <a:pt x="14546" y="1390"/>
                  </a:lnTo>
                  <a:lnTo>
                    <a:pt x="17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743500" y="2687550"/>
              <a:ext cx="363650" cy="122075"/>
            </a:xfrm>
            <a:custGeom>
              <a:rect b="b" l="l" r="r" t="t"/>
              <a:pathLst>
                <a:path extrusionOk="0" h="4883" w="14546">
                  <a:moveTo>
                    <a:pt x="1" y="0"/>
                  </a:moveTo>
                  <a:lnTo>
                    <a:pt x="1" y="4882"/>
                  </a:lnTo>
                  <a:lnTo>
                    <a:pt x="14546" y="4882"/>
                  </a:lnTo>
                  <a:lnTo>
                    <a:pt x="14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107125" y="2652800"/>
              <a:ext cx="74200" cy="157000"/>
            </a:xfrm>
            <a:custGeom>
              <a:rect b="b" l="l" r="r" t="t"/>
              <a:pathLst>
                <a:path extrusionOk="0" h="6280" w="2968">
                  <a:moveTo>
                    <a:pt x="2967" y="1"/>
                  </a:moveTo>
                  <a:lnTo>
                    <a:pt x="1" y="1390"/>
                  </a:lnTo>
                  <a:lnTo>
                    <a:pt x="1" y="6279"/>
                  </a:lnTo>
                  <a:lnTo>
                    <a:pt x="2967" y="4890"/>
                  </a:lnTo>
                  <a:lnTo>
                    <a:pt x="29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04075" y="2649625"/>
              <a:ext cx="80675" cy="163225"/>
            </a:xfrm>
            <a:custGeom>
              <a:rect b="b" l="l" r="r" t="t"/>
              <a:pathLst>
                <a:path extrusionOk="0" h="6529" w="3227">
                  <a:moveTo>
                    <a:pt x="2830" y="380"/>
                  </a:moveTo>
                  <a:lnTo>
                    <a:pt x="245" y="5852"/>
                  </a:lnTo>
                  <a:lnTo>
                    <a:pt x="245" y="1597"/>
                  </a:lnTo>
                  <a:lnTo>
                    <a:pt x="2830" y="380"/>
                  </a:lnTo>
                  <a:close/>
                  <a:moveTo>
                    <a:pt x="3097" y="1"/>
                  </a:moveTo>
                  <a:cubicBezTo>
                    <a:pt x="3079" y="1"/>
                    <a:pt x="3062" y="5"/>
                    <a:pt x="3046" y="12"/>
                  </a:cubicBezTo>
                  <a:lnTo>
                    <a:pt x="72" y="1402"/>
                  </a:lnTo>
                  <a:cubicBezTo>
                    <a:pt x="29" y="1424"/>
                    <a:pt x="0" y="1467"/>
                    <a:pt x="0" y="1517"/>
                  </a:cubicBezTo>
                  <a:lnTo>
                    <a:pt x="0" y="6406"/>
                  </a:lnTo>
                  <a:cubicBezTo>
                    <a:pt x="0" y="6464"/>
                    <a:pt x="44" y="6514"/>
                    <a:pt x="101" y="6529"/>
                  </a:cubicBezTo>
                  <a:lnTo>
                    <a:pt x="123" y="6529"/>
                  </a:lnTo>
                  <a:cubicBezTo>
                    <a:pt x="173" y="6529"/>
                    <a:pt x="216" y="6500"/>
                    <a:pt x="238" y="6457"/>
                  </a:cubicBezTo>
                  <a:lnTo>
                    <a:pt x="3205" y="178"/>
                  </a:lnTo>
                  <a:cubicBezTo>
                    <a:pt x="3226" y="128"/>
                    <a:pt x="3219" y="77"/>
                    <a:pt x="3183" y="41"/>
                  </a:cubicBezTo>
                  <a:cubicBezTo>
                    <a:pt x="3160" y="14"/>
                    <a:pt x="3128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102925" y="2684425"/>
              <a:ext cx="82000" cy="93700"/>
            </a:xfrm>
            <a:custGeom>
              <a:rect b="b" l="l" r="r" t="t"/>
              <a:pathLst>
                <a:path extrusionOk="0" h="3748" w="3280">
                  <a:moveTo>
                    <a:pt x="170" y="1"/>
                  </a:moveTo>
                  <a:cubicBezTo>
                    <a:pt x="80" y="1"/>
                    <a:pt x="1" y="109"/>
                    <a:pt x="75" y="205"/>
                  </a:cubicBezTo>
                  <a:lnTo>
                    <a:pt x="3049" y="3704"/>
                  </a:lnTo>
                  <a:cubicBezTo>
                    <a:pt x="3071" y="3726"/>
                    <a:pt x="3099" y="3740"/>
                    <a:pt x="3135" y="3747"/>
                  </a:cubicBezTo>
                  <a:cubicBezTo>
                    <a:pt x="3164" y="3747"/>
                    <a:pt x="3193" y="3733"/>
                    <a:pt x="3222" y="3718"/>
                  </a:cubicBezTo>
                  <a:cubicBezTo>
                    <a:pt x="3272" y="3668"/>
                    <a:pt x="3279" y="3596"/>
                    <a:pt x="3236" y="3546"/>
                  </a:cubicBezTo>
                  <a:lnTo>
                    <a:pt x="262" y="46"/>
                  </a:lnTo>
                  <a:cubicBezTo>
                    <a:pt x="234" y="14"/>
                    <a:pt x="20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018400" y="2704650"/>
              <a:ext cx="65900" cy="35675"/>
            </a:xfrm>
            <a:custGeom>
              <a:rect b="b" l="l" r="r" t="t"/>
              <a:pathLst>
                <a:path extrusionOk="0" h="1427" w="2636">
                  <a:moveTo>
                    <a:pt x="0" y="0"/>
                  </a:moveTo>
                  <a:lnTo>
                    <a:pt x="0" y="1426"/>
                  </a:lnTo>
                  <a:lnTo>
                    <a:pt x="2635" y="1426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917050" y="2550725"/>
              <a:ext cx="202700" cy="29025"/>
            </a:xfrm>
            <a:custGeom>
              <a:rect b="b" l="l" r="r" t="t"/>
              <a:pathLst>
                <a:path extrusionOk="0" h="1161" w="8108">
                  <a:moveTo>
                    <a:pt x="4047" y="1"/>
                  </a:moveTo>
                  <a:lnTo>
                    <a:pt x="0" y="1160"/>
                  </a:lnTo>
                  <a:lnTo>
                    <a:pt x="5645" y="1160"/>
                  </a:lnTo>
                  <a:lnTo>
                    <a:pt x="8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917050" y="2579725"/>
              <a:ext cx="141150" cy="101375"/>
            </a:xfrm>
            <a:custGeom>
              <a:rect b="b" l="l" r="r" t="t"/>
              <a:pathLst>
                <a:path extrusionOk="0" h="4055" w="5646">
                  <a:moveTo>
                    <a:pt x="0" y="0"/>
                  </a:moveTo>
                  <a:lnTo>
                    <a:pt x="0" y="4054"/>
                  </a:lnTo>
                  <a:lnTo>
                    <a:pt x="5645" y="4054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058175" y="2550725"/>
              <a:ext cx="61575" cy="130550"/>
            </a:xfrm>
            <a:custGeom>
              <a:rect b="b" l="l" r="r" t="t"/>
              <a:pathLst>
                <a:path extrusionOk="0" h="5222" w="2463">
                  <a:moveTo>
                    <a:pt x="2463" y="1"/>
                  </a:moveTo>
                  <a:lnTo>
                    <a:pt x="0" y="1160"/>
                  </a:lnTo>
                  <a:lnTo>
                    <a:pt x="0" y="5221"/>
                  </a:lnTo>
                  <a:lnTo>
                    <a:pt x="2463" y="4062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55100" y="2547725"/>
              <a:ext cx="68425" cy="136600"/>
            </a:xfrm>
            <a:custGeom>
              <a:rect b="b" l="l" r="r" t="t"/>
              <a:pathLst>
                <a:path extrusionOk="0" h="5464" w="2737">
                  <a:moveTo>
                    <a:pt x="2334" y="380"/>
                  </a:moveTo>
                  <a:lnTo>
                    <a:pt x="246" y="4794"/>
                  </a:lnTo>
                  <a:lnTo>
                    <a:pt x="246" y="1359"/>
                  </a:lnTo>
                  <a:lnTo>
                    <a:pt x="2334" y="380"/>
                  </a:lnTo>
                  <a:close/>
                  <a:moveTo>
                    <a:pt x="2588" y="0"/>
                  </a:moveTo>
                  <a:cubicBezTo>
                    <a:pt x="2571" y="0"/>
                    <a:pt x="2553" y="4"/>
                    <a:pt x="2535" y="13"/>
                  </a:cubicBezTo>
                  <a:lnTo>
                    <a:pt x="73" y="1165"/>
                  </a:lnTo>
                  <a:cubicBezTo>
                    <a:pt x="30" y="1187"/>
                    <a:pt x="1" y="1230"/>
                    <a:pt x="1" y="1280"/>
                  </a:cubicBezTo>
                  <a:lnTo>
                    <a:pt x="1" y="5341"/>
                  </a:lnTo>
                  <a:cubicBezTo>
                    <a:pt x="1" y="5399"/>
                    <a:pt x="44" y="5449"/>
                    <a:pt x="95" y="5464"/>
                  </a:cubicBezTo>
                  <a:lnTo>
                    <a:pt x="123" y="5464"/>
                  </a:lnTo>
                  <a:cubicBezTo>
                    <a:pt x="174" y="5464"/>
                    <a:pt x="217" y="5435"/>
                    <a:pt x="239" y="5392"/>
                  </a:cubicBezTo>
                  <a:lnTo>
                    <a:pt x="2701" y="179"/>
                  </a:lnTo>
                  <a:cubicBezTo>
                    <a:pt x="2737" y="89"/>
                    <a:pt x="2669" y="0"/>
                    <a:pt x="2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053650" y="2576375"/>
              <a:ext cx="69700" cy="78975"/>
            </a:xfrm>
            <a:custGeom>
              <a:rect b="b" l="l" r="r" t="t"/>
              <a:pathLst>
                <a:path extrusionOk="0" h="3159" w="2788">
                  <a:moveTo>
                    <a:pt x="182" y="1"/>
                  </a:moveTo>
                  <a:cubicBezTo>
                    <a:pt x="86" y="1"/>
                    <a:pt x="0" y="119"/>
                    <a:pt x="95" y="213"/>
                  </a:cubicBezTo>
                  <a:lnTo>
                    <a:pt x="2557" y="3115"/>
                  </a:lnTo>
                  <a:cubicBezTo>
                    <a:pt x="2579" y="3144"/>
                    <a:pt x="2608" y="3158"/>
                    <a:pt x="2644" y="3158"/>
                  </a:cubicBezTo>
                  <a:cubicBezTo>
                    <a:pt x="2673" y="3158"/>
                    <a:pt x="2709" y="3151"/>
                    <a:pt x="2730" y="3130"/>
                  </a:cubicBezTo>
                  <a:cubicBezTo>
                    <a:pt x="2781" y="3086"/>
                    <a:pt x="2788" y="3007"/>
                    <a:pt x="2745" y="2957"/>
                  </a:cubicBezTo>
                  <a:lnTo>
                    <a:pt x="282" y="55"/>
                  </a:lnTo>
                  <a:cubicBezTo>
                    <a:pt x="253" y="16"/>
                    <a:pt x="21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928750" y="2594850"/>
              <a:ext cx="65900" cy="35650"/>
            </a:xfrm>
            <a:custGeom>
              <a:rect b="b" l="l" r="r" t="t"/>
              <a:pathLst>
                <a:path extrusionOk="0" h="1426" w="2636">
                  <a:moveTo>
                    <a:pt x="0" y="0"/>
                  </a:moveTo>
                  <a:lnTo>
                    <a:pt x="0" y="1426"/>
                  </a:lnTo>
                  <a:lnTo>
                    <a:pt x="2636" y="142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037500" y="3038900"/>
              <a:ext cx="639250" cy="830450"/>
            </a:xfrm>
            <a:custGeom>
              <a:rect b="b" l="l" r="r" t="t"/>
              <a:pathLst>
                <a:path extrusionOk="0" h="33218" w="25570">
                  <a:moveTo>
                    <a:pt x="12756" y="0"/>
                  </a:moveTo>
                  <a:cubicBezTo>
                    <a:pt x="8360" y="0"/>
                    <a:pt x="4300" y="2386"/>
                    <a:pt x="2161" y="6244"/>
                  </a:cubicBezTo>
                  <a:cubicBezTo>
                    <a:pt x="1" y="10147"/>
                    <a:pt x="159" y="14928"/>
                    <a:pt x="2579" y="18679"/>
                  </a:cubicBezTo>
                  <a:lnTo>
                    <a:pt x="2622" y="18744"/>
                  </a:lnTo>
                  <a:cubicBezTo>
                    <a:pt x="2773" y="18967"/>
                    <a:pt x="2924" y="19191"/>
                    <a:pt x="3083" y="19400"/>
                  </a:cubicBezTo>
                  <a:lnTo>
                    <a:pt x="12760" y="33217"/>
                  </a:lnTo>
                  <a:lnTo>
                    <a:pt x="22740" y="18975"/>
                  </a:lnTo>
                  <a:cubicBezTo>
                    <a:pt x="25274" y="15295"/>
                    <a:pt x="25570" y="10521"/>
                    <a:pt x="23517" y="6554"/>
                  </a:cubicBezTo>
                  <a:cubicBezTo>
                    <a:pt x="21472" y="2586"/>
                    <a:pt x="17404" y="66"/>
                    <a:pt x="12933" y="2"/>
                  </a:cubicBezTo>
                  <a:cubicBezTo>
                    <a:pt x="12874" y="1"/>
                    <a:pt x="12815" y="0"/>
                    <a:pt x="12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6725" y="3414800"/>
              <a:ext cx="319925" cy="104425"/>
            </a:xfrm>
            <a:custGeom>
              <a:rect b="b" l="l" r="r" t="t"/>
              <a:pathLst>
                <a:path extrusionOk="0" h="4177" w="12797">
                  <a:moveTo>
                    <a:pt x="1" y="0"/>
                  </a:moveTo>
                  <a:lnTo>
                    <a:pt x="1" y="0"/>
                  </a:lnTo>
                  <a:cubicBezTo>
                    <a:pt x="1297" y="2563"/>
                    <a:pt x="3918" y="4176"/>
                    <a:pt x="6791" y="4176"/>
                  </a:cubicBezTo>
                  <a:cubicBezTo>
                    <a:pt x="9138" y="4176"/>
                    <a:pt x="11356" y="3096"/>
                    <a:pt x="12796" y="1239"/>
                  </a:cubicBezTo>
                  <a:cubicBezTo>
                    <a:pt x="6597" y="6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220575" y="3139050"/>
              <a:ext cx="304775" cy="102950"/>
            </a:xfrm>
            <a:custGeom>
              <a:rect b="b" l="l" r="r" t="t"/>
              <a:pathLst>
                <a:path extrusionOk="0" h="4118" w="12191">
                  <a:moveTo>
                    <a:pt x="5423" y="1"/>
                  </a:moveTo>
                  <a:cubicBezTo>
                    <a:pt x="3476" y="1"/>
                    <a:pt x="1512" y="742"/>
                    <a:pt x="1" y="2296"/>
                  </a:cubicBezTo>
                  <a:lnTo>
                    <a:pt x="12191" y="4118"/>
                  </a:lnTo>
                  <a:cubicBezTo>
                    <a:pt x="10808" y="1436"/>
                    <a:pt x="8132" y="1"/>
                    <a:pt x="5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150200" y="3010050"/>
              <a:ext cx="1299525" cy="466025"/>
            </a:xfrm>
            <a:custGeom>
              <a:rect b="b" l="l" r="r" t="t"/>
              <a:pathLst>
                <a:path extrusionOk="0" h="18641" w="51981">
                  <a:moveTo>
                    <a:pt x="33166" y="1"/>
                  </a:moveTo>
                  <a:cubicBezTo>
                    <a:pt x="32398" y="1"/>
                    <a:pt x="31580" y="660"/>
                    <a:pt x="30566" y="1868"/>
                  </a:cubicBezTo>
                  <a:cubicBezTo>
                    <a:pt x="29018" y="3704"/>
                    <a:pt x="26152" y="4504"/>
                    <a:pt x="25123" y="5159"/>
                  </a:cubicBezTo>
                  <a:cubicBezTo>
                    <a:pt x="24093" y="5821"/>
                    <a:pt x="21400" y="10228"/>
                    <a:pt x="21400" y="10228"/>
                  </a:cubicBezTo>
                  <a:lnTo>
                    <a:pt x="15006" y="9278"/>
                  </a:lnTo>
                  <a:lnTo>
                    <a:pt x="2816" y="7456"/>
                  </a:lnTo>
                  <a:cubicBezTo>
                    <a:pt x="540" y="9774"/>
                    <a:pt x="0" y="13281"/>
                    <a:pt x="1462" y="16183"/>
                  </a:cubicBezTo>
                  <a:cubicBezTo>
                    <a:pt x="1462" y="16183"/>
                    <a:pt x="8058" y="16838"/>
                    <a:pt x="14250" y="17421"/>
                  </a:cubicBezTo>
                  <a:cubicBezTo>
                    <a:pt x="17562" y="17738"/>
                    <a:pt x="20759" y="18026"/>
                    <a:pt x="22775" y="18185"/>
                  </a:cubicBezTo>
                  <a:cubicBezTo>
                    <a:pt x="26316" y="18467"/>
                    <a:pt x="31384" y="18641"/>
                    <a:pt x="35161" y="18641"/>
                  </a:cubicBezTo>
                  <a:cubicBezTo>
                    <a:pt x="37552" y="18641"/>
                    <a:pt x="39426" y="18571"/>
                    <a:pt x="40071" y="18415"/>
                  </a:cubicBezTo>
                  <a:cubicBezTo>
                    <a:pt x="41727" y="18019"/>
                    <a:pt x="48258" y="13893"/>
                    <a:pt x="49863" y="12763"/>
                  </a:cubicBezTo>
                  <a:cubicBezTo>
                    <a:pt x="51462" y="11632"/>
                    <a:pt x="50490" y="10682"/>
                    <a:pt x="50490" y="10682"/>
                  </a:cubicBezTo>
                  <a:cubicBezTo>
                    <a:pt x="50490" y="10682"/>
                    <a:pt x="51980" y="10170"/>
                    <a:pt x="51980" y="8968"/>
                  </a:cubicBezTo>
                  <a:cubicBezTo>
                    <a:pt x="51980" y="7766"/>
                    <a:pt x="50663" y="7254"/>
                    <a:pt x="50663" y="7254"/>
                  </a:cubicBezTo>
                  <a:cubicBezTo>
                    <a:pt x="50759" y="6435"/>
                    <a:pt x="50296" y="5539"/>
                    <a:pt x="48698" y="5539"/>
                  </a:cubicBezTo>
                  <a:cubicBezTo>
                    <a:pt x="48387" y="5539"/>
                    <a:pt x="48033" y="5573"/>
                    <a:pt x="47631" y="5649"/>
                  </a:cubicBezTo>
                  <a:cubicBezTo>
                    <a:pt x="45169" y="6109"/>
                    <a:pt x="40128" y="8622"/>
                    <a:pt x="36751" y="9371"/>
                  </a:cubicBezTo>
                  <a:cubicBezTo>
                    <a:pt x="35954" y="9546"/>
                    <a:pt x="35150" y="9613"/>
                    <a:pt x="34388" y="9613"/>
                  </a:cubicBezTo>
                  <a:cubicBezTo>
                    <a:pt x="31915" y="9613"/>
                    <a:pt x="29875" y="8910"/>
                    <a:pt x="29875" y="8910"/>
                  </a:cubicBezTo>
                  <a:cubicBezTo>
                    <a:pt x="29875" y="8910"/>
                    <a:pt x="30509" y="7254"/>
                    <a:pt x="31365" y="6333"/>
                  </a:cubicBezTo>
                  <a:cubicBezTo>
                    <a:pt x="32222" y="5418"/>
                    <a:pt x="35491" y="1638"/>
                    <a:pt x="34346" y="551"/>
                  </a:cubicBezTo>
                  <a:cubicBezTo>
                    <a:pt x="33952" y="179"/>
                    <a:pt x="33566" y="1"/>
                    <a:pt x="33166" y="1"/>
                  </a:cubicBezTo>
                  <a:close/>
                </a:path>
              </a:pathLst>
            </a:custGeom>
            <a:solidFill>
              <a:srgbClr val="D5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116325" y="3188200"/>
              <a:ext cx="304225" cy="135175"/>
            </a:xfrm>
            <a:custGeom>
              <a:rect b="b" l="l" r="r" t="t"/>
              <a:pathLst>
                <a:path extrusionOk="0" h="5407" w="12169">
                  <a:moveTo>
                    <a:pt x="12013" y="0"/>
                  </a:moveTo>
                  <a:cubicBezTo>
                    <a:pt x="11993" y="0"/>
                    <a:pt x="11972" y="5"/>
                    <a:pt x="11953" y="13"/>
                  </a:cubicBezTo>
                  <a:cubicBezTo>
                    <a:pt x="11895" y="42"/>
                    <a:pt x="11874" y="121"/>
                    <a:pt x="11910" y="172"/>
                  </a:cubicBezTo>
                  <a:cubicBezTo>
                    <a:pt x="11910" y="179"/>
                    <a:pt x="11953" y="618"/>
                    <a:pt x="9742" y="1676"/>
                  </a:cubicBezTo>
                  <a:cubicBezTo>
                    <a:pt x="7251" y="2864"/>
                    <a:pt x="202" y="5147"/>
                    <a:pt x="130" y="5169"/>
                  </a:cubicBezTo>
                  <a:cubicBezTo>
                    <a:pt x="0" y="5212"/>
                    <a:pt x="29" y="5406"/>
                    <a:pt x="173" y="5406"/>
                  </a:cubicBezTo>
                  <a:cubicBezTo>
                    <a:pt x="180" y="5406"/>
                    <a:pt x="194" y="5399"/>
                    <a:pt x="209" y="5392"/>
                  </a:cubicBezTo>
                  <a:cubicBezTo>
                    <a:pt x="281" y="5370"/>
                    <a:pt x="7345" y="3088"/>
                    <a:pt x="9843" y="1892"/>
                  </a:cubicBezTo>
                  <a:cubicBezTo>
                    <a:pt x="11233" y="1237"/>
                    <a:pt x="12025" y="676"/>
                    <a:pt x="12140" y="272"/>
                  </a:cubicBezTo>
                  <a:cubicBezTo>
                    <a:pt x="12169" y="208"/>
                    <a:pt x="12162" y="128"/>
                    <a:pt x="12133" y="64"/>
                  </a:cubicBezTo>
                  <a:cubicBezTo>
                    <a:pt x="12108" y="23"/>
                    <a:pt x="12061" y="0"/>
                    <a:pt x="1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147700" y="3274225"/>
              <a:ext cx="269175" cy="117725"/>
            </a:xfrm>
            <a:custGeom>
              <a:rect b="b" l="l" r="r" t="t"/>
              <a:pathLst>
                <a:path extrusionOk="0" h="4709" w="10767">
                  <a:moveTo>
                    <a:pt x="10589" y="1"/>
                  </a:moveTo>
                  <a:cubicBezTo>
                    <a:pt x="10571" y="1"/>
                    <a:pt x="10552" y="5"/>
                    <a:pt x="10532" y="14"/>
                  </a:cubicBezTo>
                  <a:cubicBezTo>
                    <a:pt x="10489" y="43"/>
                    <a:pt x="5614" y="2944"/>
                    <a:pt x="142" y="4471"/>
                  </a:cubicBezTo>
                  <a:cubicBezTo>
                    <a:pt x="0" y="4506"/>
                    <a:pt x="26" y="4709"/>
                    <a:pt x="170" y="4709"/>
                  </a:cubicBezTo>
                  <a:cubicBezTo>
                    <a:pt x="173" y="4709"/>
                    <a:pt x="175" y="4709"/>
                    <a:pt x="178" y="4709"/>
                  </a:cubicBezTo>
                  <a:lnTo>
                    <a:pt x="207" y="4709"/>
                  </a:lnTo>
                  <a:cubicBezTo>
                    <a:pt x="5715" y="3175"/>
                    <a:pt x="10611" y="259"/>
                    <a:pt x="10662" y="223"/>
                  </a:cubicBezTo>
                  <a:cubicBezTo>
                    <a:pt x="10767" y="149"/>
                    <a:pt x="10697" y="1"/>
                    <a:pt x="10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156150" y="3379575"/>
              <a:ext cx="162425" cy="59725"/>
            </a:xfrm>
            <a:custGeom>
              <a:rect b="b" l="l" r="r" t="t"/>
              <a:pathLst>
                <a:path extrusionOk="0" h="2389" w="6497">
                  <a:moveTo>
                    <a:pt x="6329" y="1"/>
                  </a:moveTo>
                  <a:cubicBezTo>
                    <a:pt x="6313" y="1"/>
                    <a:pt x="6296" y="4"/>
                    <a:pt x="6277" y="12"/>
                  </a:cubicBezTo>
                  <a:cubicBezTo>
                    <a:pt x="6234" y="27"/>
                    <a:pt x="1503" y="1920"/>
                    <a:pt x="157" y="2143"/>
                  </a:cubicBezTo>
                  <a:cubicBezTo>
                    <a:pt x="1" y="2158"/>
                    <a:pt x="19" y="2388"/>
                    <a:pt x="171" y="2388"/>
                  </a:cubicBezTo>
                  <a:cubicBezTo>
                    <a:pt x="174" y="2388"/>
                    <a:pt x="176" y="2388"/>
                    <a:pt x="178" y="2388"/>
                  </a:cubicBezTo>
                  <a:lnTo>
                    <a:pt x="193" y="2388"/>
                  </a:lnTo>
                  <a:cubicBezTo>
                    <a:pt x="1561" y="2158"/>
                    <a:pt x="6169" y="315"/>
                    <a:pt x="6364" y="235"/>
                  </a:cubicBezTo>
                  <a:cubicBezTo>
                    <a:pt x="6496" y="185"/>
                    <a:pt x="6446" y="1"/>
                    <a:pt x="6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856925" y="3202725"/>
              <a:ext cx="54025" cy="30100"/>
            </a:xfrm>
            <a:custGeom>
              <a:rect b="b" l="l" r="r" t="t"/>
              <a:pathLst>
                <a:path extrusionOk="0" h="1204" w="2161">
                  <a:moveTo>
                    <a:pt x="2160" y="1"/>
                  </a:moveTo>
                  <a:lnTo>
                    <a:pt x="0" y="750"/>
                  </a:lnTo>
                  <a:lnTo>
                    <a:pt x="1606" y="1203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853125" y="3199675"/>
              <a:ext cx="61625" cy="36200"/>
            </a:xfrm>
            <a:custGeom>
              <a:rect b="b" l="l" r="r" t="t"/>
              <a:pathLst>
                <a:path extrusionOk="0" h="1448" w="2465">
                  <a:moveTo>
                    <a:pt x="2082" y="332"/>
                  </a:moveTo>
                  <a:lnTo>
                    <a:pt x="1693" y="1181"/>
                  </a:lnTo>
                  <a:lnTo>
                    <a:pt x="563" y="857"/>
                  </a:lnTo>
                  <a:lnTo>
                    <a:pt x="2082" y="332"/>
                  </a:lnTo>
                  <a:close/>
                  <a:moveTo>
                    <a:pt x="2318" y="0"/>
                  </a:moveTo>
                  <a:cubicBezTo>
                    <a:pt x="2305" y="0"/>
                    <a:pt x="2291" y="3"/>
                    <a:pt x="2276" y="8"/>
                  </a:cubicBezTo>
                  <a:lnTo>
                    <a:pt x="116" y="749"/>
                  </a:lnTo>
                  <a:cubicBezTo>
                    <a:pt x="1" y="793"/>
                    <a:pt x="8" y="951"/>
                    <a:pt x="123" y="987"/>
                  </a:cubicBezTo>
                  <a:lnTo>
                    <a:pt x="1722" y="1448"/>
                  </a:lnTo>
                  <a:lnTo>
                    <a:pt x="1758" y="1448"/>
                  </a:lnTo>
                  <a:cubicBezTo>
                    <a:pt x="1808" y="1448"/>
                    <a:pt x="1852" y="1419"/>
                    <a:pt x="1873" y="1376"/>
                  </a:cubicBezTo>
                  <a:lnTo>
                    <a:pt x="2428" y="173"/>
                  </a:lnTo>
                  <a:cubicBezTo>
                    <a:pt x="2465" y="87"/>
                    <a:pt x="2401" y="0"/>
                    <a:pt x="2318" y="0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157225" y="3196425"/>
              <a:ext cx="113050" cy="218400"/>
            </a:xfrm>
            <a:custGeom>
              <a:rect b="b" l="l" r="r" t="t"/>
              <a:pathLst>
                <a:path extrusionOk="0" h="8736" w="4522">
                  <a:moveTo>
                    <a:pt x="2535" y="1"/>
                  </a:moveTo>
                  <a:cubicBezTo>
                    <a:pt x="2535" y="1"/>
                    <a:pt x="367" y="1866"/>
                    <a:pt x="367" y="4948"/>
                  </a:cubicBezTo>
                  <a:cubicBezTo>
                    <a:pt x="374" y="7000"/>
                    <a:pt x="756" y="7698"/>
                    <a:pt x="1181" y="8735"/>
                  </a:cubicBezTo>
                  <a:cubicBezTo>
                    <a:pt x="1181" y="8735"/>
                    <a:pt x="0" y="2809"/>
                    <a:pt x="4522" y="296"/>
                  </a:cubicBezTo>
                  <a:lnTo>
                    <a:pt x="2535" y="1"/>
                  </a:ln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268200" y="2357775"/>
              <a:ext cx="239450" cy="61225"/>
            </a:xfrm>
            <a:custGeom>
              <a:rect b="b" l="l" r="r" t="t"/>
              <a:pathLst>
                <a:path extrusionOk="0" h="2449" w="9578">
                  <a:moveTo>
                    <a:pt x="4789" y="0"/>
                  </a:moveTo>
                  <a:cubicBezTo>
                    <a:pt x="2146" y="0"/>
                    <a:pt x="1" y="547"/>
                    <a:pt x="1" y="1224"/>
                  </a:cubicBezTo>
                  <a:cubicBezTo>
                    <a:pt x="1" y="1901"/>
                    <a:pt x="2146" y="2448"/>
                    <a:pt x="4789" y="2448"/>
                  </a:cubicBezTo>
                  <a:cubicBezTo>
                    <a:pt x="7439" y="2448"/>
                    <a:pt x="9577" y="1901"/>
                    <a:pt x="9577" y="1224"/>
                  </a:cubicBezTo>
                  <a:cubicBezTo>
                    <a:pt x="9577" y="547"/>
                    <a:pt x="7439" y="0"/>
                    <a:pt x="4789" y="0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067675" y="1547325"/>
              <a:ext cx="639425" cy="830625"/>
            </a:xfrm>
            <a:custGeom>
              <a:rect b="b" l="l" r="r" t="t"/>
              <a:pathLst>
                <a:path extrusionOk="0" h="33225" w="25577">
                  <a:moveTo>
                    <a:pt x="12814" y="0"/>
                  </a:moveTo>
                  <a:cubicBezTo>
                    <a:pt x="12755" y="0"/>
                    <a:pt x="12696" y="1"/>
                    <a:pt x="12637" y="2"/>
                  </a:cubicBezTo>
                  <a:cubicBezTo>
                    <a:pt x="8166" y="67"/>
                    <a:pt x="4098" y="2587"/>
                    <a:pt x="2053" y="6554"/>
                  </a:cubicBezTo>
                  <a:cubicBezTo>
                    <a:pt x="0" y="10529"/>
                    <a:pt x="296" y="15303"/>
                    <a:pt x="2830" y="18982"/>
                  </a:cubicBezTo>
                  <a:lnTo>
                    <a:pt x="12810" y="33225"/>
                  </a:lnTo>
                  <a:lnTo>
                    <a:pt x="22487" y="19407"/>
                  </a:lnTo>
                  <a:cubicBezTo>
                    <a:pt x="22646" y="19191"/>
                    <a:pt x="22804" y="18975"/>
                    <a:pt x="22948" y="18752"/>
                  </a:cubicBezTo>
                  <a:lnTo>
                    <a:pt x="22992" y="18687"/>
                  </a:lnTo>
                  <a:cubicBezTo>
                    <a:pt x="25411" y="14935"/>
                    <a:pt x="25576" y="10154"/>
                    <a:pt x="23409" y="6245"/>
                  </a:cubicBezTo>
                  <a:cubicBezTo>
                    <a:pt x="21270" y="2386"/>
                    <a:pt x="17210" y="0"/>
                    <a:pt x="12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206825" y="1650025"/>
              <a:ext cx="305850" cy="142700"/>
            </a:xfrm>
            <a:custGeom>
              <a:rect b="b" l="l" r="r" t="t"/>
              <a:pathLst>
                <a:path extrusionOk="0" h="5708" w="12234">
                  <a:moveTo>
                    <a:pt x="7362" y="0"/>
                  </a:moveTo>
                  <a:cubicBezTo>
                    <a:pt x="6341" y="0"/>
                    <a:pt x="5313" y="205"/>
                    <a:pt x="4342" y="624"/>
                  </a:cubicBezTo>
                  <a:cubicBezTo>
                    <a:pt x="2189" y="1560"/>
                    <a:pt x="584" y="3433"/>
                    <a:pt x="0" y="5708"/>
                  </a:cubicBezTo>
                  <a:cubicBezTo>
                    <a:pt x="5919" y="3785"/>
                    <a:pt x="12234" y="1762"/>
                    <a:pt x="12234" y="1762"/>
                  </a:cubicBezTo>
                  <a:cubicBezTo>
                    <a:pt x="10843" y="603"/>
                    <a:pt x="9112" y="0"/>
                    <a:pt x="7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270725" y="1908100"/>
              <a:ext cx="297775" cy="122250"/>
            </a:xfrm>
            <a:custGeom>
              <a:rect b="b" l="l" r="r" t="t"/>
              <a:pathLst>
                <a:path extrusionOk="0" h="4890" w="11911">
                  <a:moveTo>
                    <a:pt x="11910" y="0"/>
                  </a:moveTo>
                  <a:lnTo>
                    <a:pt x="1" y="3169"/>
                  </a:lnTo>
                  <a:cubicBezTo>
                    <a:pt x="1433" y="4341"/>
                    <a:pt x="3124" y="4889"/>
                    <a:pt x="4792" y="4889"/>
                  </a:cubicBezTo>
                  <a:cubicBezTo>
                    <a:pt x="7795" y="4889"/>
                    <a:pt x="10720" y="3112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501925" y="1694075"/>
              <a:ext cx="1084375" cy="553050"/>
            </a:xfrm>
            <a:custGeom>
              <a:rect b="b" l="l" r="r" t="t"/>
              <a:pathLst>
                <a:path extrusionOk="0" h="22122" w="43375">
                  <a:moveTo>
                    <a:pt x="40430" y="0"/>
                  </a:moveTo>
                  <a:cubicBezTo>
                    <a:pt x="40430" y="0"/>
                    <a:pt x="34115" y="2023"/>
                    <a:pt x="28196" y="3946"/>
                  </a:cubicBezTo>
                  <a:cubicBezTo>
                    <a:pt x="25568" y="4803"/>
                    <a:pt x="23026" y="5638"/>
                    <a:pt x="21140" y="6272"/>
                  </a:cubicBezTo>
                  <a:lnTo>
                    <a:pt x="19577" y="6646"/>
                  </a:lnTo>
                  <a:cubicBezTo>
                    <a:pt x="19577" y="6646"/>
                    <a:pt x="7553" y="8749"/>
                    <a:pt x="6631" y="9073"/>
                  </a:cubicBezTo>
                  <a:cubicBezTo>
                    <a:pt x="5717" y="9397"/>
                    <a:pt x="791" y="14379"/>
                    <a:pt x="388" y="15121"/>
                  </a:cubicBezTo>
                  <a:cubicBezTo>
                    <a:pt x="1" y="15854"/>
                    <a:pt x="10806" y="22121"/>
                    <a:pt x="12118" y="22121"/>
                  </a:cubicBezTo>
                  <a:cubicBezTo>
                    <a:pt x="12147" y="22121"/>
                    <a:pt x="12171" y="22119"/>
                    <a:pt x="12190" y="22113"/>
                  </a:cubicBezTo>
                  <a:cubicBezTo>
                    <a:pt x="13104" y="21825"/>
                    <a:pt x="15228" y="19989"/>
                    <a:pt x="15228" y="19989"/>
                  </a:cubicBezTo>
                  <a:cubicBezTo>
                    <a:pt x="15228" y="19989"/>
                    <a:pt x="20607" y="17908"/>
                    <a:pt x="22328" y="14192"/>
                  </a:cubicBezTo>
                  <a:lnTo>
                    <a:pt x="25136" y="13227"/>
                  </a:lnTo>
                  <a:lnTo>
                    <a:pt x="30753" y="11730"/>
                  </a:lnTo>
                  <a:lnTo>
                    <a:pt x="42662" y="8561"/>
                  </a:lnTo>
                  <a:cubicBezTo>
                    <a:pt x="43375" y="6704"/>
                    <a:pt x="43332" y="4644"/>
                    <a:pt x="42540" y="2823"/>
                  </a:cubicBezTo>
                  <a:cubicBezTo>
                    <a:pt x="42064" y="1728"/>
                    <a:pt x="41344" y="763"/>
                    <a:pt x="40430" y="0"/>
                  </a:cubicBezTo>
                  <a:close/>
                </a:path>
              </a:pathLst>
            </a:custGeom>
            <a:solidFill>
              <a:srgbClr val="FFD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715200" y="2116125"/>
              <a:ext cx="178800" cy="96575"/>
            </a:xfrm>
            <a:custGeom>
              <a:rect b="b" l="l" r="r" t="t"/>
              <a:pathLst>
                <a:path extrusionOk="0" h="3863" w="7152">
                  <a:moveTo>
                    <a:pt x="3778" y="1"/>
                  </a:moveTo>
                  <a:cubicBezTo>
                    <a:pt x="3755" y="1"/>
                    <a:pt x="3732" y="2"/>
                    <a:pt x="3709" y="3"/>
                  </a:cubicBezTo>
                  <a:cubicBezTo>
                    <a:pt x="2932" y="68"/>
                    <a:pt x="354" y="3294"/>
                    <a:pt x="66" y="3661"/>
                  </a:cubicBezTo>
                  <a:cubicBezTo>
                    <a:pt x="1" y="3740"/>
                    <a:pt x="59" y="3855"/>
                    <a:pt x="159" y="3863"/>
                  </a:cubicBezTo>
                  <a:cubicBezTo>
                    <a:pt x="195" y="3855"/>
                    <a:pt x="231" y="3841"/>
                    <a:pt x="253" y="3812"/>
                  </a:cubicBezTo>
                  <a:cubicBezTo>
                    <a:pt x="1333" y="2451"/>
                    <a:pt x="3220" y="284"/>
                    <a:pt x="3724" y="248"/>
                  </a:cubicBezTo>
                  <a:cubicBezTo>
                    <a:pt x="3741" y="247"/>
                    <a:pt x="3759" y="246"/>
                    <a:pt x="3777" y="246"/>
                  </a:cubicBezTo>
                  <a:cubicBezTo>
                    <a:pt x="4197" y="246"/>
                    <a:pt x="4750" y="561"/>
                    <a:pt x="5012" y="975"/>
                  </a:cubicBezTo>
                  <a:cubicBezTo>
                    <a:pt x="5113" y="1126"/>
                    <a:pt x="5207" y="1350"/>
                    <a:pt x="5099" y="1558"/>
                  </a:cubicBezTo>
                  <a:cubicBezTo>
                    <a:pt x="5046" y="1649"/>
                    <a:pt x="5123" y="1740"/>
                    <a:pt x="5207" y="1740"/>
                  </a:cubicBezTo>
                  <a:cubicBezTo>
                    <a:pt x="5237" y="1740"/>
                    <a:pt x="5267" y="1729"/>
                    <a:pt x="5293" y="1702"/>
                  </a:cubicBezTo>
                  <a:cubicBezTo>
                    <a:pt x="5293" y="1702"/>
                    <a:pt x="5675" y="1330"/>
                    <a:pt x="6072" y="1330"/>
                  </a:cubicBezTo>
                  <a:cubicBezTo>
                    <a:pt x="6181" y="1330"/>
                    <a:pt x="6291" y="1358"/>
                    <a:pt x="6395" y="1429"/>
                  </a:cubicBezTo>
                  <a:cubicBezTo>
                    <a:pt x="6683" y="1645"/>
                    <a:pt x="6863" y="1983"/>
                    <a:pt x="6885" y="2343"/>
                  </a:cubicBezTo>
                  <a:cubicBezTo>
                    <a:pt x="6899" y="2595"/>
                    <a:pt x="6805" y="2847"/>
                    <a:pt x="6611" y="3013"/>
                  </a:cubicBezTo>
                  <a:cubicBezTo>
                    <a:pt x="6514" y="3093"/>
                    <a:pt x="6589" y="3232"/>
                    <a:pt x="6689" y="3232"/>
                  </a:cubicBezTo>
                  <a:cubicBezTo>
                    <a:pt x="6715" y="3232"/>
                    <a:pt x="6743" y="3222"/>
                    <a:pt x="6769" y="3200"/>
                  </a:cubicBezTo>
                  <a:cubicBezTo>
                    <a:pt x="7021" y="2984"/>
                    <a:pt x="7151" y="2660"/>
                    <a:pt x="7129" y="2336"/>
                  </a:cubicBezTo>
                  <a:cubicBezTo>
                    <a:pt x="7108" y="1897"/>
                    <a:pt x="6892" y="1486"/>
                    <a:pt x="6539" y="1227"/>
                  </a:cubicBezTo>
                  <a:cubicBezTo>
                    <a:pt x="6385" y="1121"/>
                    <a:pt x="6227" y="1080"/>
                    <a:pt x="6075" y="1080"/>
                  </a:cubicBezTo>
                  <a:cubicBezTo>
                    <a:pt x="5815" y="1080"/>
                    <a:pt x="5571" y="1200"/>
                    <a:pt x="5394" y="1314"/>
                  </a:cubicBezTo>
                  <a:cubicBezTo>
                    <a:pt x="5380" y="1141"/>
                    <a:pt x="5315" y="982"/>
                    <a:pt x="5221" y="838"/>
                  </a:cubicBezTo>
                  <a:cubicBezTo>
                    <a:pt x="4912" y="364"/>
                    <a:pt x="4280" y="1"/>
                    <a:pt x="3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771200" y="2153750"/>
              <a:ext cx="77875" cy="86325"/>
            </a:xfrm>
            <a:custGeom>
              <a:rect b="b" l="l" r="r" t="t"/>
              <a:pathLst>
                <a:path extrusionOk="0" h="3453" w="3115">
                  <a:moveTo>
                    <a:pt x="2952" y="1"/>
                  </a:moveTo>
                  <a:cubicBezTo>
                    <a:pt x="2926" y="1"/>
                    <a:pt x="2898" y="10"/>
                    <a:pt x="2873" y="32"/>
                  </a:cubicBezTo>
                  <a:lnTo>
                    <a:pt x="44" y="3243"/>
                  </a:lnTo>
                  <a:cubicBezTo>
                    <a:pt x="0" y="3294"/>
                    <a:pt x="0" y="3373"/>
                    <a:pt x="58" y="3416"/>
                  </a:cubicBezTo>
                  <a:cubicBezTo>
                    <a:pt x="80" y="3438"/>
                    <a:pt x="108" y="3452"/>
                    <a:pt x="137" y="3452"/>
                  </a:cubicBezTo>
                  <a:cubicBezTo>
                    <a:pt x="173" y="3452"/>
                    <a:pt x="202" y="3430"/>
                    <a:pt x="224" y="3409"/>
                  </a:cubicBezTo>
                  <a:lnTo>
                    <a:pt x="3053" y="190"/>
                  </a:lnTo>
                  <a:cubicBezTo>
                    <a:pt x="3114" y="102"/>
                    <a:pt x="3039" y="1"/>
                    <a:pt x="2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512650" y="1694075"/>
              <a:ext cx="86975" cy="226825"/>
            </a:xfrm>
            <a:custGeom>
              <a:rect b="b" l="l" r="r" t="t"/>
              <a:pathLst>
                <a:path extrusionOk="0" h="9073" w="3479">
                  <a:moveTo>
                    <a:pt x="1" y="0"/>
                  </a:moveTo>
                  <a:cubicBezTo>
                    <a:pt x="1" y="1"/>
                    <a:pt x="3443" y="4969"/>
                    <a:pt x="289" y="9073"/>
                  </a:cubicBezTo>
                  <a:lnTo>
                    <a:pt x="2233" y="8554"/>
                  </a:lnTo>
                  <a:cubicBezTo>
                    <a:pt x="2233" y="8554"/>
                    <a:pt x="3479" y="5976"/>
                    <a:pt x="2248" y="3147"/>
                  </a:cubicBezTo>
                  <a:cubicBezTo>
                    <a:pt x="1434" y="1267"/>
                    <a:pt x="800" y="778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090750" y="2037700"/>
              <a:ext cx="565075" cy="343125"/>
            </a:xfrm>
            <a:custGeom>
              <a:rect b="b" l="l" r="r" t="t"/>
              <a:pathLst>
                <a:path extrusionOk="0" h="13725" w="22603">
                  <a:moveTo>
                    <a:pt x="20579" y="1"/>
                  </a:moveTo>
                  <a:lnTo>
                    <a:pt x="1" y="4508"/>
                  </a:lnTo>
                  <a:lnTo>
                    <a:pt x="2024" y="13725"/>
                  </a:lnTo>
                  <a:lnTo>
                    <a:pt x="22603" y="9217"/>
                  </a:lnTo>
                  <a:lnTo>
                    <a:pt x="20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120450" y="2067700"/>
              <a:ext cx="505675" cy="283600"/>
            </a:xfrm>
            <a:custGeom>
              <a:rect b="b" l="l" r="r" t="t"/>
              <a:pathLst>
                <a:path extrusionOk="0" h="11344" w="20227">
                  <a:moveTo>
                    <a:pt x="17325" y="270"/>
                  </a:moveTo>
                  <a:cubicBezTo>
                    <a:pt x="17515" y="892"/>
                    <a:pt x="18093" y="1312"/>
                    <a:pt x="18738" y="1312"/>
                  </a:cubicBezTo>
                  <a:cubicBezTo>
                    <a:pt x="18801" y="1312"/>
                    <a:pt x="18866" y="1308"/>
                    <a:pt x="18931" y="1299"/>
                  </a:cubicBezTo>
                  <a:lnTo>
                    <a:pt x="19953" y="5958"/>
                  </a:lnTo>
                  <a:cubicBezTo>
                    <a:pt x="19262" y="6174"/>
                    <a:pt x="18823" y="6851"/>
                    <a:pt x="18923" y="7564"/>
                  </a:cubicBezTo>
                  <a:lnTo>
                    <a:pt x="2902" y="11077"/>
                  </a:lnTo>
                  <a:cubicBezTo>
                    <a:pt x="2708" y="10458"/>
                    <a:pt x="2139" y="10033"/>
                    <a:pt x="1491" y="10033"/>
                  </a:cubicBezTo>
                  <a:lnTo>
                    <a:pt x="1491" y="10041"/>
                  </a:lnTo>
                  <a:cubicBezTo>
                    <a:pt x="1426" y="10041"/>
                    <a:pt x="1362" y="10041"/>
                    <a:pt x="1297" y="10055"/>
                  </a:cubicBezTo>
                  <a:lnTo>
                    <a:pt x="274" y="5389"/>
                  </a:lnTo>
                  <a:cubicBezTo>
                    <a:pt x="966" y="5173"/>
                    <a:pt x="1398" y="4496"/>
                    <a:pt x="1304" y="3776"/>
                  </a:cubicBezTo>
                  <a:lnTo>
                    <a:pt x="17325" y="270"/>
                  </a:lnTo>
                  <a:close/>
                  <a:moveTo>
                    <a:pt x="17418" y="0"/>
                  </a:moveTo>
                  <a:cubicBezTo>
                    <a:pt x="17409" y="0"/>
                    <a:pt x="17399" y="1"/>
                    <a:pt x="17390" y="3"/>
                  </a:cubicBezTo>
                  <a:lnTo>
                    <a:pt x="1131" y="3567"/>
                  </a:lnTo>
                  <a:cubicBezTo>
                    <a:pt x="1095" y="3575"/>
                    <a:pt x="1074" y="3596"/>
                    <a:pt x="1052" y="3625"/>
                  </a:cubicBezTo>
                  <a:cubicBezTo>
                    <a:pt x="1038" y="3654"/>
                    <a:pt x="1030" y="3683"/>
                    <a:pt x="1038" y="3711"/>
                  </a:cubicBezTo>
                  <a:cubicBezTo>
                    <a:pt x="1182" y="4381"/>
                    <a:pt x="764" y="5036"/>
                    <a:pt x="101" y="5180"/>
                  </a:cubicBezTo>
                  <a:cubicBezTo>
                    <a:pt x="65" y="5188"/>
                    <a:pt x="37" y="5209"/>
                    <a:pt x="22" y="5238"/>
                  </a:cubicBezTo>
                  <a:cubicBezTo>
                    <a:pt x="1" y="5260"/>
                    <a:pt x="1" y="5296"/>
                    <a:pt x="8" y="5324"/>
                  </a:cubicBezTo>
                  <a:lnTo>
                    <a:pt x="1081" y="10221"/>
                  </a:lnTo>
                  <a:cubicBezTo>
                    <a:pt x="1093" y="10276"/>
                    <a:pt x="1142" y="10310"/>
                    <a:pt x="1196" y="10310"/>
                  </a:cubicBezTo>
                  <a:cubicBezTo>
                    <a:pt x="1206" y="10310"/>
                    <a:pt x="1215" y="10309"/>
                    <a:pt x="1225" y="10307"/>
                  </a:cubicBezTo>
                  <a:cubicBezTo>
                    <a:pt x="1313" y="10288"/>
                    <a:pt x="1401" y="10279"/>
                    <a:pt x="1488" y="10279"/>
                  </a:cubicBezTo>
                  <a:cubicBezTo>
                    <a:pt x="2053" y="10279"/>
                    <a:pt x="2563" y="10670"/>
                    <a:pt x="2694" y="11250"/>
                  </a:cubicBezTo>
                  <a:cubicBezTo>
                    <a:pt x="2701" y="11301"/>
                    <a:pt x="2751" y="11344"/>
                    <a:pt x="2809" y="11344"/>
                  </a:cubicBezTo>
                  <a:lnTo>
                    <a:pt x="2838" y="11344"/>
                  </a:lnTo>
                  <a:lnTo>
                    <a:pt x="19096" y="7772"/>
                  </a:lnTo>
                  <a:cubicBezTo>
                    <a:pt x="19125" y="7765"/>
                    <a:pt x="19154" y="7751"/>
                    <a:pt x="19168" y="7722"/>
                  </a:cubicBezTo>
                  <a:cubicBezTo>
                    <a:pt x="19183" y="7693"/>
                    <a:pt x="19190" y="7664"/>
                    <a:pt x="19190" y="7628"/>
                  </a:cubicBezTo>
                  <a:cubicBezTo>
                    <a:pt x="19039" y="6966"/>
                    <a:pt x="19463" y="6311"/>
                    <a:pt x="20126" y="6167"/>
                  </a:cubicBezTo>
                  <a:cubicBezTo>
                    <a:pt x="20191" y="6145"/>
                    <a:pt x="20227" y="6080"/>
                    <a:pt x="20212" y="6016"/>
                  </a:cubicBezTo>
                  <a:lnTo>
                    <a:pt x="19139" y="1126"/>
                  </a:lnTo>
                  <a:cubicBezTo>
                    <a:pt x="19127" y="1070"/>
                    <a:pt x="19076" y="1030"/>
                    <a:pt x="19021" y="1030"/>
                  </a:cubicBezTo>
                  <a:cubicBezTo>
                    <a:pt x="19012" y="1030"/>
                    <a:pt x="19004" y="1031"/>
                    <a:pt x="18995" y="1033"/>
                  </a:cubicBezTo>
                  <a:cubicBezTo>
                    <a:pt x="18907" y="1052"/>
                    <a:pt x="18819" y="1061"/>
                    <a:pt x="18732" y="1061"/>
                  </a:cubicBezTo>
                  <a:cubicBezTo>
                    <a:pt x="18168" y="1061"/>
                    <a:pt x="17659" y="671"/>
                    <a:pt x="17534" y="97"/>
                  </a:cubicBezTo>
                  <a:cubicBezTo>
                    <a:pt x="17521" y="35"/>
                    <a:pt x="17472" y="0"/>
                    <a:pt x="17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301175" y="2141225"/>
              <a:ext cx="144775" cy="136675"/>
            </a:xfrm>
            <a:custGeom>
              <a:rect b="b" l="l" r="r" t="t"/>
              <a:pathLst>
                <a:path extrusionOk="0" h="5467" w="5791">
                  <a:moveTo>
                    <a:pt x="2890" y="0"/>
                  </a:moveTo>
                  <a:cubicBezTo>
                    <a:pt x="2694" y="0"/>
                    <a:pt x="2496" y="21"/>
                    <a:pt x="2298" y="65"/>
                  </a:cubicBezTo>
                  <a:cubicBezTo>
                    <a:pt x="1218" y="302"/>
                    <a:pt x="390" y="1166"/>
                    <a:pt x="195" y="2254"/>
                  </a:cubicBezTo>
                  <a:cubicBezTo>
                    <a:pt x="1" y="3341"/>
                    <a:pt x="476" y="4443"/>
                    <a:pt x="1412" y="5033"/>
                  </a:cubicBezTo>
                  <a:cubicBezTo>
                    <a:pt x="1862" y="5322"/>
                    <a:pt x="2375" y="5466"/>
                    <a:pt x="2888" y="5466"/>
                  </a:cubicBezTo>
                  <a:cubicBezTo>
                    <a:pt x="3436" y="5466"/>
                    <a:pt x="3983" y="5302"/>
                    <a:pt x="4451" y="4975"/>
                  </a:cubicBezTo>
                  <a:cubicBezTo>
                    <a:pt x="5358" y="4342"/>
                    <a:pt x="5790" y="3226"/>
                    <a:pt x="5560" y="2146"/>
                  </a:cubicBezTo>
                  <a:cubicBezTo>
                    <a:pt x="5279" y="868"/>
                    <a:pt x="4146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096875" y="2023675"/>
              <a:ext cx="630600" cy="560025"/>
            </a:xfrm>
            <a:custGeom>
              <a:rect b="b" l="l" r="r" t="t"/>
              <a:pathLst>
                <a:path extrusionOk="0" h="22401" w="25224">
                  <a:moveTo>
                    <a:pt x="19002" y="0"/>
                  </a:moveTo>
                  <a:lnTo>
                    <a:pt x="0" y="13890"/>
                  </a:lnTo>
                  <a:lnTo>
                    <a:pt x="6222" y="22401"/>
                  </a:lnTo>
                  <a:lnTo>
                    <a:pt x="25224" y="8518"/>
                  </a:lnTo>
                  <a:lnTo>
                    <a:pt x="19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49425" y="2076400"/>
              <a:ext cx="525675" cy="454375"/>
            </a:xfrm>
            <a:custGeom>
              <a:rect b="b" l="l" r="r" t="t"/>
              <a:pathLst>
                <a:path extrusionOk="0" h="18175" w="21027">
                  <a:moveTo>
                    <a:pt x="15453" y="296"/>
                  </a:moveTo>
                  <a:cubicBezTo>
                    <a:pt x="15774" y="669"/>
                    <a:pt x="16231" y="866"/>
                    <a:pt x="16694" y="866"/>
                  </a:cubicBezTo>
                  <a:cubicBezTo>
                    <a:pt x="16990" y="866"/>
                    <a:pt x="17289" y="786"/>
                    <a:pt x="17556" y="620"/>
                  </a:cubicBezTo>
                  <a:lnTo>
                    <a:pt x="20724" y="4948"/>
                  </a:lnTo>
                  <a:cubicBezTo>
                    <a:pt x="20105" y="5473"/>
                    <a:pt x="19968" y="6366"/>
                    <a:pt x="20393" y="7057"/>
                  </a:cubicBezTo>
                  <a:lnTo>
                    <a:pt x="5567" y="17887"/>
                  </a:lnTo>
                  <a:cubicBezTo>
                    <a:pt x="5257" y="17519"/>
                    <a:pt x="4804" y="17311"/>
                    <a:pt x="4321" y="17311"/>
                  </a:cubicBezTo>
                  <a:cubicBezTo>
                    <a:pt x="4019" y="17311"/>
                    <a:pt x="3724" y="17397"/>
                    <a:pt x="3464" y="17555"/>
                  </a:cubicBezTo>
                  <a:lnTo>
                    <a:pt x="296" y="13228"/>
                  </a:lnTo>
                  <a:cubicBezTo>
                    <a:pt x="915" y="12702"/>
                    <a:pt x="1052" y="11810"/>
                    <a:pt x="627" y="11118"/>
                  </a:cubicBezTo>
                  <a:lnTo>
                    <a:pt x="15453" y="296"/>
                  </a:lnTo>
                  <a:close/>
                  <a:moveTo>
                    <a:pt x="15473" y="0"/>
                  </a:moveTo>
                  <a:cubicBezTo>
                    <a:pt x="15448" y="0"/>
                    <a:pt x="15423" y="8"/>
                    <a:pt x="15403" y="22"/>
                  </a:cubicBezTo>
                  <a:lnTo>
                    <a:pt x="390" y="10996"/>
                  </a:lnTo>
                  <a:cubicBezTo>
                    <a:pt x="332" y="11032"/>
                    <a:pt x="318" y="11111"/>
                    <a:pt x="361" y="11169"/>
                  </a:cubicBezTo>
                  <a:cubicBezTo>
                    <a:pt x="815" y="11788"/>
                    <a:pt x="678" y="12652"/>
                    <a:pt x="59" y="13106"/>
                  </a:cubicBezTo>
                  <a:cubicBezTo>
                    <a:pt x="30" y="13127"/>
                    <a:pt x="15" y="13156"/>
                    <a:pt x="8" y="13185"/>
                  </a:cubicBezTo>
                  <a:cubicBezTo>
                    <a:pt x="1" y="13221"/>
                    <a:pt x="15" y="13250"/>
                    <a:pt x="30" y="13278"/>
                  </a:cubicBezTo>
                  <a:lnTo>
                    <a:pt x="3335" y="17800"/>
                  </a:lnTo>
                  <a:cubicBezTo>
                    <a:pt x="3357" y="17832"/>
                    <a:pt x="3396" y="17849"/>
                    <a:pt x="3437" y="17849"/>
                  </a:cubicBezTo>
                  <a:cubicBezTo>
                    <a:pt x="3461" y="17849"/>
                    <a:pt x="3486" y="17843"/>
                    <a:pt x="3508" y="17829"/>
                  </a:cubicBezTo>
                  <a:cubicBezTo>
                    <a:pt x="3756" y="17647"/>
                    <a:pt x="4045" y="17559"/>
                    <a:pt x="4330" y="17559"/>
                  </a:cubicBezTo>
                  <a:cubicBezTo>
                    <a:pt x="4755" y="17559"/>
                    <a:pt x="5173" y="17754"/>
                    <a:pt x="5444" y="18124"/>
                  </a:cubicBezTo>
                  <a:cubicBezTo>
                    <a:pt x="5473" y="18160"/>
                    <a:pt x="5509" y="18175"/>
                    <a:pt x="5545" y="18175"/>
                  </a:cubicBezTo>
                  <a:cubicBezTo>
                    <a:pt x="5574" y="18175"/>
                    <a:pt x="5596" y="18168"/>
                    <a:pt x="5617" y="18153"/>
                  </a:cubicBezTo>
                  <a:lnTo>
                    <a:pt x="20630" y="7187"/>
                  </a:lnTo>
                  <a:cubicBezTo>
                    <a:pt x="20659" y="7165"/>
                    <a:pt x="20673" y="7136"/>
                    <a:pt x="20681" y="7100"/>
                  </a:cubicBezTo>
                  <a:cubicBezTo>
                    <a:pt x="20688" y="7072"/>
                    <a:pt x="20673" y="7036"/>
                    <a:pt x="20659" y="7014"/>
                  </a:cubicBezTo>
                  <a:cubicBezTo>
                    <a:pt x="20205" y="6395"/>
                    <a:pt x="20342" y="5524"/>
                    <a:pt x="20961" y="5070"/>
                  </a:cubicBezTo>
                  <a:cubicBezTo>
                    <a:pt x="21012" y="5034"/>
                    <a:pt x="21026" y="4955"/>
                    <a:pt x="20990" y="4897"/>
                  </a:cubicBezTo>
                  <a:lnTo>
                    <a:pt x="17685" y="382"/>
                  </a:lnTo>
                  <a:cubicBezTo>
                    <a:pt x="17664" y="354"/>
                    <a:pt x="17635" y="339"/>
                    <a:pt x="17606" y="332"/>
                  </a:cubicBezTo>
                  <a:cubicBezTo>
                    <a:pt x="17597" y="330"/>
                    <a:pt x="17589" y="329"/>
                    <a:pt x="17580" y="329"/>
                  </a:cubicBezTo>
                  <a:cubicBezTo>
                    <a:pt x="17556" y="329"/>
                    <a:pt x="17534" y="337"/>
                    <a:pt x="17512" y="354"/>
                  </a:cubicBezTo>
                  <a:cubicBezTo>
                    <a:pt x="17266" y="535"/>
                    <a:pt x="16979" y="622"/>
                    <a:pt x="16695" y="622"/>
                  </a:cubicBezTo>
                  <a:cubicBezTo>
                    <a:pt x="16266" y="622"/>
                    <a:pt x="15844" y="424"/>
                    <a:pt x="15576" y="51"/>
                  </a:cubicBezTo>
                  <a:cubicBezTo>
                    <a:pt x="15550" y="17"/>
                    <a:pt x="15511" y="0"/>
                    <a:pt x="15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325125" y="2227200"/>
              <a:ext cx="174100" cy="152750"/>
            </a:xfrm>
            <a:custGeom>
              <a:rect b="b" l="l" r="r" t="t"/>
              <a:pathLst>
                <a:path extrusionOk="0" h="6110" w="6964">
                  <a:moveTo>
                    <a:pt x="3475" y="0"/>
                  </a:moveTo>
                  <a:cubicBezTo>
                    <a:pt x="2900" y="0"/>
                    <a:pt x="2318" y="162"/>
                    <a:pt x="1801" y="500"/>
                  </a:cubicBezTo>
                  <a:cubicBezTo>
                    <a:pt x="389" y="1428"/>
                    <a:pt x="1" y="3329"/>
                    <a:pt x="929" y="4733"/>
                  </a:cubicBezTo>
                  <a:cubicBezTo>
                    <a:pt x="1517" y="5626"/>
                    <a:pt x="2490" y="6110"/>
                    <a:pt x="3483" y="6110"/>
                  </a:cubicBezTo>
                  <a:cubicBezTo>
                    <a:pt x="4061" y="6110"/>
                    <a:pt x="4645" y="5946"/>
                    <a:pt x="5163" y="5605"/>
                  </a:cubicBezTo>
                  <a:cubicBezTo>
                    <a:pt x="6575" y="4676"/>
                    <a:pt x="6963" y="2782"/>
                    <a:pt x="6035" y="1378"/>
                  </a:cubicBezTo>
                  <a:cubicBezTo>
                    <a:pt x="5446" y="484"/>
                    <a:pt x="4470" y="0"/>
                    <a:pt x="3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278675" y="2045975"/>
              <a:ext cx="547625" cy="635300"/>
            </a:xfrm>
            <a:custGeom>
              <a:rect b="b" l="l" r="r" t="t"/>
              <a:pathLst>
                <a:path extrusionOk="0" h="25412" w="21905">
                  <a:moveTo>
                    <a:pt x="13170" y="1"/>
                  </a:moveTo>
                  <a:lnTo>
                    <a:pt x="1" y="19514"/>
                  </a:lnTo>
                  <a:lnTo>
                    <a:pt x="8735" y="25411"/>
                  </a:lnTo>
                  <a:lnTo>
                    <a:pt x="21905" y="5905"/>
                  </a:lnTo>
                  <a:lnTo>
                    <a:pt x="13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329800" y="2097525"/>
              <a:ext cx="445200" cy="532250"/>
            </a:xfrm>
            <a:custGeom>
              <a:rect b="b" l="l" r="r" t="t"/>
              <a:pathLst>
                <a:path extrusionOk="0" h="21290" w="17808">
                  <a:moveTo>
                    <a:pt x="12659" y="286"/>
                  </a:moveTo>
                  <a:lnTo>
                    <a:pt x="17102" y="3282"/>
                  </a:lnTo>
                  <a:cubicBezTo>
                    <a:pt x="16699" y="3987"/>
                    <a:pt x="16871" y="4880"/>
                    <a:pt x="17512" y="5384"/>
                  </a:cubicBezTo>
                  <a:lnTo>
                    <a:pt x="7244" y="20592"/>
                  </a:lnTo>
                  <a:cubicBezTo>
                    <a:pt x="6990" y="20449"/>
                    <a:pt x="6712" y="20380"/>
                    <a:pt x="6438" y="20380"/>
                  </a:cubicBezTo>
                  <a:cubicBezTo>
                    <a:pt x="5950" y="20380"/>
                    <a:pt x="5471" y="20597"/>
                    <a:pt x="5149" y="21002"/>
                  </a:cubicBezTo>
                  <a:lnTo>
                    <a:pt x="706" y="17999"/>
                  </a:lnTo>
                  <a:cubicBezTo>
                    <a:pt x="1102" y="17294"/>
                    <a:pt x="930" y="16408"/>
                    <a:pt x="296" y="15904"/>
                  </a:cubicBezTo>
                  <a:lnTo>
                    <a:pt x="10564" y="690"/>
                  </a:lnTo>
                  <a:cubicBezTo>
                    <a:pt x="10820" y="836"/>
                    <a:pt x="11100" y="906"/>
                    <a:pt x="11377" y="906"/>
                  </a:cubicBezTo>
                  <a:cubicBezTo>
                    <a:pt x="11862" y="906"/>
                    <a:pt x="12338" y="690"/>
                    <a:pt x="12659" y="286"/>
                  </a:cubicBezTo>
                  <a:close/>
                  <a:moveTo>
                    <a:pt x="12633" y="0"/>
                  </a:moveTo>
                  <a:cubicBezTo>
                    <a:pt x="12593" y="0"/>
                    <a:pt x="12552" y="19"/>
                    <a:pt x="12530" y="56"/>
                  </a:cubicBezTo>
                  <a:cubicBezTo>
                    <a:pt x="12260" y="451"/>
                    <a:pt x="11823" y="664"/>
                    <a:pt x="11379" y="664"/>
                  </a:cubicBezTo>
                  <a:cubicBezTo>
                    <a:pt x="11110" y="664"/>
                    <a:pt x="10839" y="586"/>
                    <a:pt x="10600" y="423"/>
                  </a:cubicBezTo>
                  <a:cubicBezTo>
                    <a:pt x="10579" y="410"/>
                    <a:pt x="10556" y="403"/>
                    <a:pt x="10533" y="403"/>
                  </a:cubicBezTo>
                  <a:cubicBezTo>
                    <a:pt x="10494" y="403"/>
                    <a:pt x="10457" y="423"/>
                    <a:pt x="10434" y="459"/>
                  </a:cubicBezTo>
                  <a:lnTo>
                    <a:pt x="30" y="15868"/>
                  </a:lnTo>
                  <a:cubicBezTo>
                    <a:pt x="8" y="15897"/>
                    <a:pt x="1" y="15933"/>
                    <a:pt x="8" y="15962"/>
                  </a:cubicBezTo>
                  <a:cubicBezTo>
                    <a:pt x="15" y="15990"/>
                    <a:pt x="37" y="16019"/>
                    <a:pt x="58" y="16041"/>
                  </a:cubicBezTo>
                  <a:cubicBezTo>
                    <a:pt x="699" y="16466"/>
                    <a:pt x="865" y="17330"/>
                    <a:pt x="433" y="17971"/>
                  </a:cubicBezTo>
                  <a:cubicBezTo>
                    <a:pt x="418" y="17992"/>
                    <a:pt x="411" y="18028"/>
                    <a:pt x="418" y="18057"/>
                  </a:cubicBezTo>
                  <a:cubicBezTo>
                    <a:pt x="426" y="18093"/>
                    <a:pt x="440" y="18122"/>
                    <a:pt x="469" y="18136"/>
                  </a:cubicBezTo>
                  <a:lnTo>
                    <a:pt x="5106" y="21268"/>
                  </a:lnTo>
                  <a:cubicBezTo>
                    <a:pt x="5128" y="21283"/>
                    <a:pt x="5156" y="21290"/>
                    <a:pt x="5178" y="21290"/>
                  </a:cubicBezTo>
                  <a:cubicBezTo>
                    <a:pt x="5221" y="21290"/>
                    <a:pt x="5257" y="21268"/>
                    <a:pt x="5279" y="21240"/>
                  </a:cubicBezTo>
                  <a:cubicBezTo>
                    <a:pt x="5548" y="20840"/>
                    <a:pt x="5986" y="20625"/>
                    <a:pt x="6431" y="20625"/>
                  </a:cubicBezTo>
                  <a:cubicBezTo>
                    <a:pt x="6699" y="20625"/>
                    <a:pt x="6970" y="20703"/>
                    <a:pt x="7208" y="20865"/>
                  </a:cubicBezTo>
                  <a:cubicBezTo>
                    <a:pt x="7230" y="20878"/>
                    <a:pt x="7254" y="20885"/>
                    <a:pt x="7277" y="20885"/>
                  </a:cubicBezTo>
                  <a:cubicBezTo>
                    <a:pt x="7318" y="20885"/>
                    <a:pt x="7358" y="20866"/>
                    <a:pt x="7381" y="20829"/>
                  </a:cubicBezTo>
                  <a:lnTo>
                    <a:pt x="17779" y="5420"/>
                  </a:lnTo>
                  <a:cubicBezTo>
                    <a:pt x="17800" y="5391"/>
                    <a:pt x="17808" y="5355"/>
                    <a:pt x="17800" y="5327"/>
                  </a:cubicBezTo>
                  <a:cubicBezTo>
                    <a:pt x="17793" y="5298"/>
                    <a:pt x="17779" y="5269"/>
                    <a:pt x="17750" y="5247"/>
                  </a:cubicBezTo>
                  <a:cubicBezTo>
                    <a:pt x="17116" y="4823"/>
                    <a:pt x="16943" y="3959"/>
                    <a:pt x="17375" y="3318"/>
                  </a:cubicBezTo>
                  <a:cubicBezTo>
                    <a:pt x="17390" y="3296"/>
                    <a:pt x="17397" y="3260"/>
                    <a:pt x="17397" y="3231"/>
                  </a:cubicBezTo>
                  <a:cubicBezTo>
                    <a:pt x="17390" y="3195"/>
                    <a:pt x="17368" y="3166"/>
                    <a:pt x="17339" y="3152"/>
                  </a:cubicBezTo>
                  <a:lnTo>
                    <a:pt x="12702" y="20"/>
                  </a:lnTo>
                  <a:cubicBezTo>
                    <a:pt x="12681" y="7"/>
                    <a:pt x="12657" y="0"/>
                    <a:pt x="12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471650" y="2287225"/>
              <a:ext cx="161850" cy="152750"/>
            </a:xfrm>
            <a:custGeom>
              <a:rect b="b" l="l" r="r" t="t"/>
              <a:pathLst>
                <a:path extrusionOk="0" h="6110" w="6474">
                  <a:moveTo>
                    <a:pt x="3239" y="0"/>
                  </a:moveTo>
                  <a:cubicBezTo>
                    <a:pt x="2256" y="0"/>
                    <a:pt x="1290" y="471"/>
                    <a:pt x="699" y="1346"/>
                  </a:cubicBezTo>
                  <a:cubicBezTo>
                    <a:pt x="8" y="2368"/>
                    <a:pt x="1" y="3708"/>
                    <a:pt x="685" y="4737"/>
                  </a:cubicBezTo>
                  <a:cubicBezTo>
                    <a:pt x="1255" y="5605"/>
                    <a:pt x="2223" y="6109"/>
                    <a:pt x="3242" y="6109"/>
                  </a:cubicBezTo>
                  <a:cubicBezTo>
                    <a:pt x="3432" y="6109"/>
                    <a:pt x="3625" y="6091"/>
                    <a:pt x="3817" y="6055"/>
                  </a:cubicBezTo>
                  <a:cubicBezTo>
                    <a:pt x="5027" y="5817"/>
                    <a:pt x="5977" y="4874"/>
                    <a:pt x="6222" y="3665"/>
                  </a:cubicBezTo>
                  <a:cubicBezTo>
                    <a:pt x="6474" y="2455"/>
                    <a:pt x="5963" y="1209"/>
                    <a:pt x="4940" y="518"/>
                  </a:cubicBezTo>
                  <a:cubicBezTo>
                    <a:pt x="4418" y="168"/>
                    <a:pt x="3826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528900" y="1941750"/>
              <a:ext cx="375175" cy="276200"/>
            </a:xfrm>
            <a:custGeom>
              <a:rect b="b" l="l" r="r" t="t"/>
              <a:pathLst>
                <a:path extrusionOk="0" h="11048" w="15007">
                  <a:moveTo>
                    <a:pt x="8591" y="1"/>
                  </a:moveTo>
                  <a:lnTo>
                    <a:pt x="5610" y="2809"/>
                  </a:lnTo>
                  <a:cubicBezTo>
                    <a:pt x="5610" y="2809"/>
                    <a:pt x="3017" y="6777"/>
                    <a:pt x="2225" y="7569"/>
                  </a:cubicBezTo>
                  <a:cubicBezTo>
                    <a:pt x="1433" y="8361"/>
                    <a:pt x="0" y="9678"/>
                    <a:pt x="915" y="10708"/>
                  </a:cubicBezTo>
                  <a:cubicBezTo>
                    <a:pt x="1125" y="10946"/>
                    <a:pt x="1467" y="11047"/>
                    <a:pt x="1878" y="11047"/>
                  </a:cubicBezTo>
                  <a:cubicBezTo>
                    <a:pt x="3262" y="11047"/>
                    <a:pt x="5428" y="9895"/>
                    <a:pt x="5955" y="8879"/>
                  </a:cubicBezTo>
                  <a:cubicBezTo>
                    <a:pt x="6647" y="7561"/>
                    <a:pt x="8591" y="6013"/>
                    <a:pt x="8591" y="6013"/>
                  </a:cubicBezTo>
                  <a:cubicBezTo>
                    <a:pt x="8591" y="6013"/>
                    <a:pt x="9492" y="6299"/>
                    <a:pt x="10745" y="6299"/>
                  </a:cubicBezTo>
                  <a:cubicBezTo>
                    <a:pt x="11998" y="6299"/>
                    <a:pt x="13602" y="6013"/>
                    <a:pt x="15006" y="4868"/>
                  </a:cubicBezTo>
                  <a:lnTo>
                    <a:pt x="8591" y="1"/>
                  </a:lnTo>
                  <a:close/>
                </a:path>
              </a:pathLst>
            </a:custGeom>
            <a:solidFill>
              <a:srgbClr val="FFD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739175" y="2027100"/>
              <a:ext cx="243825" cy="73825"/>
            </a:xfrm>
            <a:custGeom>
              <a:rect b="b" l="l" r="r" t="t"/>
              <a:pathLst>
                <a:path extrusionOk="0" h="2953" w="9753">
                  <a:moveTo>
                    <a:pt x="9573" y="1"/>
                  </a:moveTo>
                  <a:cubicBezTo>
                    <a:pt x="9549" y="1"/>
                    <a:pt x="9522" y="9"/>
                    <a:pt x="9497" y="29"/>
                  </a:cubicBezTo>
                  <a:cubicBezTo>
                    <a:pt x="6670" y="2248"/>
                    <a:pt x="3943" y="2702"/>
                    <a:pt x="2185" y="2702"/>
                  </a:cubicBezTo>
                  <a:cubicBezTo>
                    <a:pt x="982" y="2702"/>
                    <a:pt x="233" y="2490"/>
                    <a:pt x="216" y="2484"/>
                  </a:cubicBezTo>
                  <a:cubicBezTo>
                    <a:pt x="201" y="2479"/>
                    <a:pt x="186" y="2477"/>
                    <a:pt x="173" y="2477"/>
                  </a:cubicBezTo>
                  <a:cubicBezTo>
                    <a:pt x="46" y="2477"/>
                    <a:pt x="0" y="2676"/>
                    <a:pt x="144" y="2722"/>
                  </a:cubicBezTo>
                  <a:cubicBezTo>
                    <a:pt x="180" y="2729"/>
                    <a:pt x="957" y="2952"/>
                    <a:pt x="2196" y="2952"/>
                  </a:cubicBezTo>
                  <a:cubicBezTo>
                    <a:pt x="2462" y="2952"/>
                    <a:pt x="2750" y="2945"/>
                    <a:pt x="3060" y="2923"/>
                  </a:cubicBezTo>
                  <a:cubicBezTo>
                    <a:pt x="4666" y="2786"/>
                    <a:pt x="7114" y="2218"/>
                    <a:pt x="9648" y="223"/>
                  </a:cubicBezTo>
                  <a:cubicBezTo>
                    <a:pt x="9752" y="142"/>
                    <a:pt x="9675" y="1"/>
                    <a:pt x="9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3647350" y="1904925"/>
              <a:ext cx="140650" cy="137300"/>
            </a:xfrm>
            <a:custGeom>
              <a:rect b="b" l="l" r="r" t="t"/>
              <a:pathLst>
                <a:path extrusionOk="0" h="5492" w="5626">
                  <a:moveTo>
                    <a:pt x="5453" y="0"/>
                  </a:moveTo>
                  <a:cubicBezTo>
                    <a:pt x="5432" y="0"/>
                    <a:pt x="5409" y="6"/>
                    <a:pt x="5386" y="19"/>
                  </a:cubicBezTo>
                  <a:cubicBezTo>
                    <a:pt x="4493" y="603"/>
                    <a:pt x="936" y="4044"/>
                    <a:pt x="785" y="4196"/>
                  </a:cubicBezTo>
                  <a:cubicBezTo>
                    <a:pt x="785" y="4196"/>
                    <a:pt x="778" y="4203"/>
                    <a:pt x="771" y="4210"/>
                  </a:cubicBezTo>
                  <a:lnTo>
                    <a:pt x="51" y="5297"/>
                  </a:lnTo>
                  <a:cubicBezTo>
                    <a:pt x="0" y="5377"/>
                    <a:pt x="58" y="5492"/>
                    <a:pt x="152" y="5492"/>
                  </a:cubicBezTo>
                  <a:cubicBezTo>
                    <a:pt x="195" y="5492"/>
                    <a:pt x="238" y="5470"/>
                    <a:pt x="260" y="5434"/>
                  </a:cubicBezTo>
                  <a:lnTo>
                    <a:pt x="972" y="4361"/>
                  </a:lnTo>
                  <a:cubicBezTo>
                    <a:pt x="1174" y="4160"/>
                    <a:pt x="4666" y="775"/>
                    <a:pt x="5523" y="221"/>
                  </a:cubicBezTo>
                  <a:cubicBezTo>
                    <a:pt x="5625" y="143"/>
                    <a:pt x="5557" y="0"/>
                    <a:pt x="5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49650" y="1434300"/>
              <a:ext cx="1542175" cy="1355325"/>
            </a:xfrm>
            <a:custGeom>
              <a:rect b="b" l="l" r="r" t="t"/>
              <a:pathLst>
                <a:path extrusionOk="0" h="54213" w="61687">
                  <a:moveTo>
                    <a:pt x="53342" y="1"/>
                  </a:moveTo>
                  <a:lnTo>
                    <a:pt x="51930" y="1290"/>
                  </a:lnTo>
                  <a:lnTo>
                    <a:pt x="58130" y="8094"/>
                  </a:lnTo>
                  <a:cubicBezTo>
                    <a:pt x="56269" y="7899"/>
                    <a:pt x="54418" y="7804"/>
                    <a:pt x="52584" y="7804"/>
                  </a:cubicBezTo>
                  <a:cubicBezTo>
                    <a:pt x="26372" y="7804"/>
                    <a:pt x="3507" y="27285"/>
                    <a:pt x="1" y="53961"/>
                  </a:cubicBezTo>
                  <a:lnTo>
                    <a:pt x="1894" y="54213"/>
                  </a:lnTo>
                  <a:cubicBezTo>
                    <a:pt x="5279" y="28492"/>
                    <a:pt x="27313" y="9715"/>
                    <a:pt x="52583" y="9715"/>
                  </a:cubicBezTo>
                  <a:cubicBezTo>
                    <a:pt x="54350" y="9715"/>
                    <a:pt x="56134" y="9807"/>
                    <a:pt x="57928" y="9995"/>
                  </a:cubicBezTo>
                  <a:lnTo>
                    <a:pt x="51246" y="16087"/>
                  </a:lnTo>
                  <a:lnTo>
                    <a:pt x="52535" y="17498"/>
                  </a:lnTo>
                  <a:lnTo>
                    <a:pt x="61687" y="9153"/>
                  </a:lnTo>
                  <a:lnTo>
                    <a:pt x="53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972475" y="2705000"/>
              <a:ext cx="1542375" cy="1355325"/>
            </a:xfrm>
            <a:custGeom>
              <a:rect b="b" l="l" r="r" t="t"/>
              <a:pathLst>
                <a:path extrusionOk="0" h="54213" w="61695">
                  <a:moveTo>
                    <a:pt x="59793" y="1"/>
                  </a:moveTo>
                  <a:cubicBezTo>
                    <a:pt x="56415" y="25721"/>
                    <a:pt x="34376" y="44498"/>
                    <a:pt x="9111" y="44498"/>
                  </a:cubicBezTo>
                  <a:cubicBezTo>
                    <a:pt x="7344" y="44498"/>
                    <a:pt x="5560" y="44406"/>
                    <a:pt x="3767" y="44219"/>
                  </a:cubicBezTo>
                  <a:lnTo>
                    <a:pt x="10442" y="38127"/>
                  </a:lnTo>
                  <a:lnTo>
                    <a:pt x="9153" y="36716"/>
                  </a:lnTo>
                  <a:lnTo>
                    <a:pt x="1" y="45061"/>
                  </a:lnTo>
                  <a:lnTo>
                    <a:pt x="8346" y="54213"/>
                  </a:lnTo>
                  <a:lnTo>
                    <a:pt x="9758" y="52924"/>
                  </a:lnTo>
                  <a:lnTo>
                    <a:pt x="3558" y="46120"/>
                  </a:lnTo>
                  <a:lnTo>
                    <a:pt x="3558" y="46120"/>
                  </a:lnTo>
                  <a:cubicBezTo>
                    <a:pt x="5420" y="46314"/>
                    <a:pt x="7270" y="46410"/>
                    <a:pt x="9105" y="46410"/>
                  </a:cubicBezTo>
                  <a:cubicBezTo>
                    <a:pt x="35322" y="46410"/>
                    <a:pt x="58182" y="26929"/>
                    <a:pt x="61694" y="253"/>
                  </a:cubicBezTo>
                  <a:lnTo>
                    <a:pt x="59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6"/>
          <p:cNvGrpSpPr/>
          <p:nvPr/>
        </p:nvGrpSpPr>
        <p:grpSpPr>
          <a:xfrm>
            <a:off x="720783" y="1292083"/>
            <a:ext cx="2364300" cy="2784067"/>
            <a:chOff x="720000" y="1292083"/>
            <a:chExt cx="2364300" cy="2784067"/>
          </a:xfrm>
        </p:grpSpPr>
        <p:grpSp>
          <p:nvGrpSpPr>
            <p:cNvPr id="264" name="Google Shape;264;p16"/>
            <p:cNvGrpSpPr/>
            <p:nvPr/>
          </p:nvGrpSpPr>
          <p:grpSpPr>
            <a:xfrm>
              <a:off x="720000" y="2068226"/>
              <a:ext cx="2364300" cy="2007924"/>
              <a:chOff x="720000" y="2068226"/>
              <a:chExt cx="2364300" cy="2007924"/>
            </a:xfrm>
          </p:grpSpPr>
          <p:sp>
            <p:nvSpPr>
              <p:cNvPr id="265" name="Google Shape;265;p16"/>
              <p:cNvSpPr txBox="1"/>
              <p:nvPr/>
            </p:nvSpPr>
            <p:spPr>
              <a:xfrm>
                <a:off x="720000" y="2398850"/>
                <a:ext cx="2364300" cy="167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Load connect is a system that establishes and manages a network of pickup points as a service.</a:t>
                </a:r>
                <a:endParaRPr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66" name="Google Shape;266;p16"/>
              <p:cNvSpPr txBox="1"/>
              <p:nvPr/>
            </p:nvSpPr>
            <p:spPr>
              <a:xfrm>
                <a:off x="720000" y="2068226"/>
                <a:ext cx="2364300" cy="42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dk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LoadConnect Core</a:t>
                </a:r>
                <a:endParaRPr b="1" sz="2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67" name="Google Shape;267;p16"/>
            <p:cNvSpPr/>
            <p:nvPr/>
          </p:nvSpPr>
          <p:spPr>
            <a:xfrm>
              <a:off x="796200" y="1292083"/>
              <a:ext cx="602400" cy="60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</a:t>
              </a:r>
              <a:endParaRPr b="1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6058917" y="1844133"/>
            <a:ext cx="2364300" cy="2775442"/>
            <a:chOff x="6058134" y="1844133"/>
            <a:chExt cx="2364300" cy="2775442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6058134" y="2611774"/>
              <a:ext cx="2364300" cy="2007801"/>
              <a:chOff x="6058134" y="2611774"/>
              <a:chExt cx="2364300" cy="2007801"/>
            </a:xfrm>
          </p:grpSpPr>
          <p:sp>
            <p:nvSpPr>
              <p:cNvPr id="270" name="Google Shape;270;p16"/>
              <p:cNvSpPr txBox="1"/>
              <p:nvPr/>
            </p:nvSpPr>
            <p:spPr>
              <a:xfrm>
                <a:off x="6058134" y="2942275"/>
                <a:ext cx="2364300" cy="167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ByteWave is a technology store that offers a wide range of gadgets and electronics, providing customers with the latest advancements in a sleek and modern shopping environment. </a:t>
                </a:r>
                <a:endParaRPr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71" name="Google Shape;271;p16"/>
              <p:cNvSpPr txBox="1"/>
              <p:nvPr/>
            </p:nvSpPr>
            <p:spPr>
              <a:xfrm>
                <a:off x="6058134" y="2611774"/>
                <a:ext cx="2364300" cy="42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dk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ByteWave</a:t>
                </a:r>
                <a:endParaRPr b="1" sz="2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72" name="Google Shape;272;p16"/>
            <p:cNvSpPr/>
            <p:nvPr/>
          </p:nvSpPr>
          <p:spPr>
            <a:xfrm>
              <a:off x="7743834" y="1844133"/>
              <a:ext cx="602400" cy="602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</a:t>
              </a:r>
              <a:endParaRPr b="1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LoadConnect - Architecture</a:t>
            </a:r>
            <a:endParaRPr/>
          </a:p>
        </p:txBody>
      </p:sp>
      <p:pic>
        <p:nvPicPr>
          <p:cNvPr id="278" name="Google Shape;2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625"/>
            <a:ext cx="8839200" cy="277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LoadConnect - Use Cases (Core)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713175" y="1528800"/>
            <a:ext cx="6735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ADMIN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Check all pickup points, orders and partner stores;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Manage  pickup points;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Partner Store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Pickup point registration;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Check all orders;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Change order status;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85" name="Google Shape;2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252412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LoadConnect - Use Cases (Store)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713175" y="1528800"/>
            <a:ext cx="6735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User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Add products to cart;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Select pickup point;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Order products (checkout);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Check his past orders;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Check his order status;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2" name="Google Shape;2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150" y="1251171"/>
            <a:ext cx="3581399" cy="31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SQA environment - workflow</a:t>
            </a:r>
            <a:endParaRPr/>
          </a:p>
        </p:txBody>
      </p:sp>
      <p:grpSp>
        <p:nvGrpSpPr>
          <p:cNvPr id="298" name="Google Shape;298;p20"/>
          <p:cNvGrpSpPr/>
          <p:nvPr/>
        </p:nvGrpSpPr>
        <p:grpSpPr>
          <a:xfrm>
            <a:off x="713262" y="3267075"/>
            <a:ext cx="1430100" cy="1339800"/>
            <a:chOff x="713275" y="2981325"/>
            <a:chExt cx="1430100" cy="1339800"/>
          </a:xfrm>
        </p:grpSpPr>
        <p:sp>
          <p:nvSpPr>
            <p:cNvPr id="299" name="Google Shape;299;p20"/>
            <p:cNvSpPr txBox="1"/>
            <p:nvPr/>
          </p:nvSpPr>
          <p:spPr>
            <a:xfrm>
              <a:off x="713275" y="3514725"/>
              <a:ext cx="14301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Continuous</a:t>
              </a:r>
              <a:endPara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Integration</a:t>
              </a:r>
              <a:endPara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00" name="Google Shape;300;p20"/>
            <p:cNvSpPr txBox="1"/>
            <p:nvPr/>
          </p:nvSpPr>
          <p:spPr>
            <a:xfrm>
              <a:off x="713275" y="2981325"/>
              <a:ext cx="14301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CI</a:t>
              </a:r>
              <a:endParaRPr b="1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1" name="Google Shape;301;p20"/>
          <p:cNvSpPr txBox="1"/>
          <p:nvPr/>
        </p:nvSpPr>
        <p:spPr>
          <a:xfrm>
            <a:off x="3128825" y="3267075"/>
            <a:ext cx="2812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Mapping User stories to workflow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6157750" y="3267075"/>
            <a:ext cx="29862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Github workflow and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Review Practices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3" name="Google Shape;303;p20"/>
          <p:cNvCxnSpPr/>
          <p:nvPr/>
        </p:nvCxnSpPr>
        <p:spPr>
          <a:xfrm>
            <a:off x="1461450" y="2702663"/>
            <a:ext cx="622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0"/>
          <p:cNvSpPr/>
          <p:nvPr/>
        </p:nvSpPr>
        <p:spPr>
          <a:xfrm>
            <a:off x="1328575" y="2602913"/>
            <a:ext cx="199500" cy="1995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4443000" y="2602913"/>
            <a:ext cx="199500" cy="199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7557450" y="2602913"/>
            <a:ext cx="199500" cy="1995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1127125" y="1463533"/>
            <a:ext cx="602400" cy="602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4241550" y="1463533"/>
            <a:ext cx="602400" cy="602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7356000" y="1463533"/>
            <a:ext cx="602400" cy="602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0" name="Google Shape;310;p20"/>
          <p:cNvCxnSpPr>
            <a:stCxn id="304" idx="0"/>
            <a:endCxn id="307" idx="4"/>
          </p:cNvCxnSpPr>
          <p:nvPr/>
        </p:nvCxnSpPr>
        <p:spPr>
          <a:xfrm rot="10800000">
            <a:off x="1428325" y="2065913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0"/>
          <p:cNvCxnSpPr>
            <a:stCxn id="304" idx="4"/>
            <a:endCxn id="300" idx="0"/>
          </p:cNvCxnSpPr>
          <p:nvPr/>
        </p:nvCxnSpPr>
        <p:spPr>
          <a:xfrm>
            <a:off x="1428325" y="2802413"/>
            <a:ext cx="0" cy="4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2" name="Google Shape;312;p20"/>
          <p:cNvCxnSpPr>
            <a:stCxn id="308" idx="4"/>
            <a:endCxn id="305" idx="0"/>
          </p:cNvCxnSpPr>
          <p:nvPr/>
        </p:nvCxnSpPr>
        <p:spPr>
          <a:xfrm>
            <a:off x="4542750" y="2065933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0"/>
          <p:cNvCxnSpPr>
            <a:stCxn id="305" idx="4"/>
            <a:endCxn id="301" idx="0"/>
          </p:cNvCxnSpPr>
          <p:nvPr/>
        </p:nvCxnSpPr>
        <p:spPr>
          <a:xfrm flipH="1">
            <a:off x="4534950" y="2802413"/>
            <a:ext cx="7800" cy="4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4" name="Google Shape;314;p20"/>
          <p:cNvCxnSpPr>
            <a:stCxn id="306" idx="0"/>
            <a:endCxn id="309" idx="4"/>
          </p:cNvCxnSpPr>
          <p:nvPr/>
        </p:nvCxnSpPr>
        <p:spPr>
          <a:xfrm rot="10800000">
            <a:off x="7657200" y="2065913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0"/>
          <p:cNvCxnSpPr>
            <a:stCxn id="306" idx="4"/>
            <a:endCxn id="302" idx="0"/>
          </p:cNvCxnSpPr>
          <p:nvPr/>
        </p:nvCxnSpPr>
        <p:spPr>
          <a:xfrm flipH="1">
            <a:off x="7650900" y="2802413"/>
            <a:ext cx="6300" cy="4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CI Pipeline</a:t>
            </a:r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150" y="1562325"/>
            <a:ext cx="3932850" cy="27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00" y="1364375"/>
            <a:ext cx="5301826" cy="3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</a:t>
            </a:r>
            <a:r>
              <a:rPr lang="en"/>
              <a:t>Mapping User stories to workflow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996" y="1447475"/>
            <a:ext cx="3116450" cy="12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5" y="1560525"/>
            <a:ext cx="5037125" cy="11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611" y="2990151"/>
            <a:ext cx="4072350" cy="20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720000" y="540275"/>
            <a:ext cx="77040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SQA environment - Github Workflow and code review practices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350" y="1248725"/>
            <a:ext cx="2978224" cy="2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580925" y="1692625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1. 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New task -&gt; new branch -&gt; explicit name;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0" y="2256925"/>
            <a:ext cx="6191400" cy="5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580925" y="3099525"/>
            <a:ext cx="571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2. Code changes -&gt; committed to the local branch (frequently)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3. Initiate a pull request to request code review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4. Merge the pull Request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5. Delete the branch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rvice Delivery Management Infographics by Slidesgo">
  <a:themeElements>
    <a:clrScheme name="Simple Light">
      <a:dk1>
        <a:srgbClr val="000000"/>
      </a:dk1>
      <a:lt1>
        <a:srgbClr val="F1EBE0"/>
      </a:lt1>
      <a:dk2>
        <a:srgbClr val="434343"/>
      </a:dk2>
      <a:lt2>
        <a:srgbClr val="FFFFFF"/>
      </a:lt2>
      <a:accent1>
        <a:srgbClr val="DFB6DA"/>
      </a:accent1>
      <a:accent2>
        <a:srgbClr val="ECE15C"/>
      </a:accent2>
      <a:accent3>
        <a:srgbClr val="F3B172"/>
      </a:accent3>
      <a:accent4>
        <a:srgbClr val="FFD0A4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