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55bfa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55bfa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Introduce the team- Alun</a:t>
            </a:r>
            <a:endParaRPr sz="2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cbd22dd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cbd22dd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FF"/>
                </a:solidFill>
              </a:rPr>
              <a:t>Alun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980a00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980a00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FF"/>
                </a:solidFill>
              </a:rPr>
              <a:t>Myriam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95349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95349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-GB" sz="1200">
                <a:solidFill>
                  <a:schemeClr val="dk1"/>
                </a:solidFill>
              </a:rPr>
              <a:t>Github repositories - </a:t>
            </a:r>
            <a:r>
              <a:rPr b="1" lang="en-GB" sz="1200">
                <a:solidFill>
                  <a:schemeClr val="dk1"/>
                </a:solidFill>
              </a:rPr>
              <a:t>Alun</a:t>
            </a:r>
            <a:endParaRPr b="1"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Java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C#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-GB" sz="1200">
                <a:solidFill>
                  <a:schemeClr val="dk1"/>
                </a:solidFill>
              </a:rPr>
              <a:t>C# backend API’s - </a:t>
            </a:r>
            <a:r>
              <a:rPr b="1" lang="en-GB" sz="1200">
                <a:solidFill>
                  <a:schemeClr val="dk1"/>
                </a:solidFill>
              </a:rPr>
              <a:t>Alun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-GB" sz="1200">
                <a:solidFill>
                  <a:schemeClr val="dk1"/>
                </a:solidFill>
              </a:rPr>
              <a:t>Java backend API’s - </a:t>
            </a:r>
            <a:r>
              <a:rPr b="1" lang="en-GB" sz="1200">
                <a:solidFill>
                  <a:schemeClr val="dk1"/>
                </a:solidFill>
              </a:rPr>
              <a:t>Rachel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-GB" sz="1200">
                <a:solidFill>
                  <a:schemeClr val="dk1"/>
                </a:solidFill>
              </a:rPr>
              <a:t>Linking frontend to backend API’s - </a:t>
            </a:r>
            <a:r>
              <a:rPr b="1" lang="en-GB" sz="1200">
                <a:solidFill>
                  <a:schemeClr val="dk1"/>
                </a:solidFill>
              </a:rPr>
              <a:t>Rachel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-GB" sz="1200">
                <a:solidFill>
                  <a:schemeClr val="dk1"/>
                </a:solidFill>
              </a:rPr>
              <a:t>Circle CI - </a:t>
            </a:r>
            <a:r>
              <a:rPr b="1" lang="en-GB" sz="1200">
                <a:solidFill>
                  <a:schemeClr val="dk1"/>
                </a:solidFill>
              </a:rPr>
              <a:t>Alun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-GB" sz="1200">
                <a:solidFill>
                  <a:schemeClr val="dk1"/>
                </a:solidFill>
              </a:rPr>
              <a:t>Automated testing - </a:t>
            </a:r>
            <a:r>
              <a:rPr b="1" lang="en-GB" sz="1200">
                <a:solidFill>
                  <a:schemeClr val="dk1"/>
                </a:solidFill>
              </a:rPr>
              <a:t>Alun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293cd3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293cd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FF"/>
                </a:solidFill>
              </a:rPr>
              <a:t>Rana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bc927c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bc927c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Myriam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4A7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7900" y="150175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Project Sunshine</a:t>
            </a:r>
            <a:endParaRPr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50175"/>
            <a:ext cx="1319075" cy="13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76175" y="43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Project Sunshine Brief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 web app that can advise on the best time and way to maximise sunshine on  your daily walking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l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Client: Zühlke Manchester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77725" y="209475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44800" y="256023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Sprint Goals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57150"/>
            <a:ext cx="85206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535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917">
                <a:solidFill>
                  <a:schemeClr val="dk1"/>
                </a:solidFill>
              </a:rPr>
              <a:t>Creating backend APIs</a:t>
            </a:r>
            <a:endParaRPr sz="4917">
              <a:solidFill>
                <a:schemeClr val="dk1"/>
              </a:solidFill>
            </a:endParaRPr>
          </a:p>
          <a:p>
            <a:pPr indent="-3535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917">
                <a:solidFill>
                  <a:schemeClr val="dk1"/>
                </a:solidFill>
              </a:rPr>
              <a:t>Invoking backend APIs from the front end</a:t>
            </a:r>
            <a:endParaRPr sz="4917">
              <a:solidFill>
                <a:schemeClr val="dk1"/>
              </a:solidFill>
            </a:endParaRPr>
          </a:p>
          <a:p>
            <a:pPr indent="-3535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917">
                <a:solidFill>
                  <a:schemeClr val="dk1"/>
                </a:solidFill>
              </a:rPr>
              <a:t>Creating Github backend repositories</a:t>
            </a:r>
            <a:endParaRPr sz="4917">
              <a:solidFill>
                <a:schemeClr val="dk1"/>
              </a:solidFill>
            </a:endParaRPr>
          </a:p>
          <a:p>
            <a:pPr indent="-3535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917">
                <a:solidFill>
                  <a:schemeClr val="dk1"/>
                </a:solidFill>
              </a:rPr>
              <a:t>Finalising front end work</a:t>
            </a:r>
            <a:endParaRPr sz="4917">
              <a:solidFill>
                <a:schemeClr val="dk1"/>
              </a:solidFill>
            </a:endParaRPr>
          </a:p>
          <a:p>
            <a:pPr indent="-3535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917">
                <a:solidFill>
                  <a:schemeClr val="dk1"/>
                </a:solidFill>
              </a:rPr>
              <a:t>Pair programming</a:t>
            </a:r>
            <a:endParaRPr sz="49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44800" y="256023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Work done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44800" y="1149525"/>
            <a:ext cx="8520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GB" sz="1950">
                <a:solidFill>
                  <a:schemeClr val="dk1"/>
                </a:solidFill>
              </a:rPr>
              <a:t>Github repositories: Java &amp; C#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GB" sz="1950">
                <a:solidFill>
                  <a:schemeClr val="dk1"/>
                </a:solidFill>
              </a:rPr>
              <a:t>C# backend APIs 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GB" sz="1950">
                <a:solidFill>
                  <a:schemeClr val="dk1"/>
                </a:solidFill>
              </a:rPr>
              <a:t>Circle CI 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GB" sz="1950">
                <a:solidFill>
                  <a:schemeClr val="dk1"/>
                </a:solidFill>
              </a:rPr>
              <a:t>Automated testing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GB" sz="1950">
                <a:solidFill>
                  <a:schemeClr val="dk1"/>
                </a:solidFill>
              </a:rPr>
              <a:t>Java backend APIs 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GB" sz="1950">
                <a:solidFill>
                  <a:schemeClr val="dk1"/>
                </a:solidFill>
              </a:rPr>
              <a:t>Linking frontend to backend APIs </a:t>
            </a:r>
            <a:endParaRPr b="1" sz="19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45325" y="1064500"/>
            <a:ext cx="8220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More frontend error handling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Frontend cosmetics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Reminder notifications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Some refactoring of code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Implementing front end code to invoke Walk deletion API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475" y="-53425"/>
            <a:ext cx="4416725" cy="52454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145325" y="445025"/>
            <a:ext cx="51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Final tasks &amp; aims</a:t>
            </a:r>
            <a:endParaRPr b="1" sz="265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91850" y="902225"/>
            <a:ext cx="29307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Thanks 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for 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listening</a:t>
            </a:r>
            <a:r>
              <a:rPr b="1" lang="en-GB">
                <a:solidFill>
                  <a:srgbClr val="351C75"/>
                </a:solidFill>
              </a:rPr>
              <a:t> ..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Any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 questions? 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77" y="0"/>
            <a:ext cx="46476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