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70" r:id="rId5"/>
    <p:sldId id="263" r:id="rId6"/>
    <p:sldId id="258" r:id="rId7"/>
    <p:sldId id="267" r:id="rId8"/>
    <p:sldId id="259" r:id="rId9"/>
    <p:sldId id="264" r:id="rId10"/>
    <p:sldId id="260" r:id="rId11"/>
    <p:sldId id="265" r:id="rId12"/>
    <p:sldId id="261" r:id="rId13"/>
    <p:sldId id="262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18D9FA7-CAB7-4EE9-A6CB-D69F25FA344A}">
          <p14:sldIdLst>
            <p14:sldId id="256"/>
            <p14:sldId id="257"/>
            <p14:sldId id="269"/>
            <p14:sldId id="270"/>
          </p14:sldIdLst>
        </p14:section>
        <p14:section name="Pythonsyntax" id="{E0CF5FCB-4FFD-4160-9529-3781A976FBA5}">
          <p14:sldIdLst>
            <p14:sldId id="263"/>
            <p14:sldId id="258"/>
            <p14:sldId id="267"/>
            <p14:sldId id="259"/>
            <p14:sldId id="264"/>
            <p14:sldId id="260"/>
            <p14:sldId id="265"/>
            <p14:sldId id="261"/>
            <p14:sldId id="262"/>
            <p14:sldId id="268"/>
            <p14:sldId id="266"/>
          </p14:sldIdLst>
        </p14:section>
        <p14:section name="SQLite in Python" id="{1F4006D2-65FC-464B-9486-D45EF6995406}">
          <p14:sldIdLst/>
        </p14:section>
        <p14:section name="Parsing" id="{64A0D55A-F9C6-4E5B-AD77-7E8CFDB20361}">
          <p14:sldIdLst/>
        </p14:section>
        <p14:section name="Iteration vs Rekursion" id="{00D88F4B-CAA6-4B05-9B23-1C491C26E715}">
          <p14:sldIdLst/>
        </p14:section>
        <p14:section name="Häufigkeitsanalyse" id="{2CAA0210-72AB-4C85-811A-DBEF3EE8FF5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56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E679B-4077-4884-ABA5-B37667C76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Musicator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AD1011-4100-4A8A-A7A5-5DF338A31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Musiksortierprogramm</a:t>
            </a:r>
            <a:endParaRPr lang="en-US" dirty="0"/>
          </a:p>
          <a:p>
            <a:r>
              <a:rPr lang="en-US" dirty="0" err="1"/>
              <a:t>mit</a:t>
            </a:r>
            <a:endParaRPr lang="en-US" dirty="0"/>
          </a:p>
          <a:p>
            <a:r>
              <a:rPr lang="en-US" dirty="0"/>
              <a:t> Parsing und </a:t>
            </a:r>
            <a:r>
              <a:rPr lang="en-US" dirty="0" err="1"/>
              <a:t>Datenbankoperationen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0894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ED7F0-E5B8-4F97-B500-D64FADBC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6D581B-2E2C-4505-8C34-837B5B4C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4800" dirty="0"/>
              <a:t>Variable = Speicher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76121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F4CC64-66F2-4123-8CEC-0587E57D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28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744FD19-8D63-4A3C-A8B7-866AC6BFEDFA}"/>
              </a:ext>
            </a:extLst>
          </p:cNvPr>
          <p:cNvCxnSpPr/>
          <p:nvPr/>
        </p:nvCxnSpPr>
        <p:spPr>
          <a:xfrm>
            <a:off x="3028949" y="3819975"/>
            <a:ext cx="0" cy="13139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299D89-6747-4990-B218-D67C4C835FA1}"/>
              </a:ext>
            </a:extLst>
          </p:cNvPr>
          <p:cNvCxnSpPr/>
          <p:nvPr/>
        </p:nvCxnSpPr>
        <p:spPr>
          <a:xfrm>
            <a:off x="7658100" y="3819975"/>
            <a:ext cx="0" cy="13139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5F24EF4-D2B9-4B52-9610-50457C868EF1}"/>
              </a:ext>
            </a:extLst>
          </p:cNvPr>
          <p:cNvCxnSpPr>
            <a:cxnSpLocks/>
          </p:cNvCxnSpPr>
          <p:nvPr/>
        </p:nvCxnSpPr>
        <p:spPr>
          <a:xfrm flipH="1">
            <a:off x="3028949" y="5133974"/>
            <a:ext cx="46291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5CB472D-0C32-48DE-BDDC-42F99DFDDF61}"/>
              </a:ext>
            </a:extLst>
          </p:cNvPr>
          <p:cNvCxnSpPr>
            <a:cxnSpLocks/>
          </p:cNvCxnSpPr>
          <p:nvPr/>
        </p:nvCxnSpPr>
        <p:spPr>
          <a:xfrm flipH="1">
            <a:off x="3028949" y="3819975"/>
            <a:ext cx="462915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E3A729B-8105-4CB4-8B06-AF41FB0D596F}"/>
              </a:ext>
            </a:extLst>
          </p:cNvPr>
          <p:cNvCxnSpPr>
            <a:cxnSpLocks/>
          </p:cNvCxnSpPr>
          <p:nvPr/>
        </p:nvCxnSpPr>
        <p:spPr>
          <a:xfrm flipH="1">
            <a:off x="6800850" y="2677201"/>
            <a:ext cx="371475" cy="942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D289FE5-270D-4682-8DC3-AC3784915C8E}"/>
              </a:ext>
            </a:extLst>
          </p:cNvPr>
          <p:cNvSpPr txBox="1"/>
          <p:nvPr/>
        </p:nvSpPr>
        <p:spPr>
          <a:xfrm>
            <a:off x="6686551" y="2160472"/>
            <a:ext cx="159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Funktion</a:t>
            </a:r>
            <a:endParaRPr lang="en-DE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7F10-233E-4589-8A3E-D54FAB0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EBC03-E9C6-45B0-A2B1-929F88D3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4800" dirty="0" err="1"/>
              <a:t>Funktion</a:t>
            </a:r>
            <a:r>
              <a:rPr lang="en-US" sz="4800" dirty="0"/>
              <a:t>:</a:t>
            </a:r>
          </a:p>
          <a:p>
            <a:pPr algn="ctr"/>
            <a:r>
              <a:rPr lang="en-US" sz="3600" dirty="0" err="1"/>
              <a:t>bekommt</a:t>
            </a:r>
            <a:r>
              <a:rPr lang="en-US" sz="3600" dirty="0"/>
              <a:t> was</a:t>
            </a:r>
          </a:p>
          <a:p>
            <a:pPr algn="ctr"/>
            <a:r>
              <a:rPr lang="en-US" sz="3600" dirty="0" err="1"/>
              <a:t>bastelt</a:t>
            </a:r>
            <a:r>
              <a:rPr lang="en-US" sz="3600" dirty="0"/>
              <a:t> was </a:t>
            </a:r>
            <a:r>
              <a:rPr lang="en-US" sz="3600" dirty="0" err="1"/>
              <a:t>draus</a:t>
            </a:r>
            <a:endParaRPr lang="en-US" sz="3600" dirty="0"/>
          </a:p>
          <a:p>
            <a:pPr algn="ctr"/>
            <a:r>
              <a:rPr lang="en-US" sz="3600" dirty="0" err="1"/>
              <a:t>gibt</a:t>
            </a:r>
            <a:r>
              <a:rPr lang="en-US" sz="3600" dirty="0"/>
              <a:t> was </a:t>
            </a:r>
            <a:r>
              <a:rPr lang="en-US" sz="3600" dirty="0" err="1"/>
              <a:t>zurück</a:t>
            </a:r>
            <a:r>
              <a:rPr lang="en-US" sz="4800" dirty="0"/>
              <a:t> 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7020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7F01B-D96E-49DA-92DF-01BEF0B9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C5F1A-A494-4417-9F53-697103FC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1422900" lvl="3" indent="-342900"/>
            <a:r>
              <a:rPr lang="en-US" sz="2000" dirty="0" err="1"/>
              <a:t>Variablen</a:t>
            </a:r>
            <a:r>
              <a:rPr lang="en-US" sz="2000" dirty="0"/>
              <a:t> </a:t>
            </a:r>
            <a:r>
              <a:rPr lang="en-US" sz="2000" dirty="0" err="1"/>
              <a:t>ersetzen</a:t>
            </a:r>
            <a:r>
              <a:rPr lang="en-US" sz="2000" dirty="0"/>
              <a:t> </a:t>
            </a:r>
            <a:r>
              <a:rPr lang="en-US" sz="2000" dirty="0" err="1"/>
              <a:t>feste</a:t>
            </a:r>
            <a:r>
              <a:rPr lang="en-US" sz="2000" dirty="0"/>
              <a:t> </a:t>
            </a:r>
            <a:r>
              <a:rPr lang="en-US" sz="2000" dirty="0" err="1"/>
              <a:t>Werte</a:t>
            </a:r>
            <a:endParaRPr lang="en-US" sz="2000" dirty="0"/>
          </a:p>
          <a:p>
            <a:pPr marL="1422900" lvl="3" indent="-342900"/>
            <a:r>
              <a:rPr lang="en-US" sz="2000" dirty="0" err="1"/>
              <a:t>Funktionen</a:t>
            </a:r>
            <a:r>
              <a:rPr lang="en-US" sz="2000" dirty="0"/>
              <a:t> </a:t>
            </a:r>
            <a:r>
              <a:rPr lang="en-US" sz="2000" dirty="0" err="1"/>
              <a:t>verarbeitet</a:t>
            </a:r>
            <a:r>
              <a:rPr lang="en-US" sz="2000" dirty="0"/>
              <a:t> </a:t>
            </a:r>
            <a:r>
              <a:rPr lang="en-US" sz="2000" dirty="0" err="1"/>
              <a:t>Eingangswerte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Ausgangswerten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42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3868FE6-E58D-4654-B179-FB36DFD0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46" y="1436382"/>
            <a:ext cx="4951907" cy="39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67EF5A-F21A-4A7D-A2E8-DEACA2B7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58" y="405536"/>
            <a:ext cx="6298883" cy="60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A1D18-6AB6-4E80-9640-12A3CB05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Gliederung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ECE57F-05BB-48B8-A9EE-24FD22CF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</a:p>
          <a:p>
            <a:r>
              <a:rPr lang="en-US" dirty="0"/>
              <a:t>SQLite in Python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Iteration vs </a:t>
            </a:r>
            <a:r>
              <a:rPr lang="en-US" dirty="0" err="1"/>
              <a:t>Rekursion</a:t>
            </a:r>
            <a:endParaRPr lang="en-US" dirty="0"/>
          </a:p>
          <a:p>
            <a:r>
              <a:rPr lang="en-US" dirty="0" err="1"/>
              <a:t>Häufigkeitsanalyse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143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2B18FA4-10D3-4BB8-9C29-51BAFD42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86" y="1164431"/>
            <a:ext cx="4601028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2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26F8C7D-BD20-41D6-A186-FBB95686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38" y="1350755"/>
            <a:ext cx="3947324" cy="41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F4CC64-66F2-4123-8CEC-0587E57D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28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07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F4CC64-66F2-4123-8CEC-0587E57D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28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DC68C7E-733C-4560-B06C-608FC165F674}"/>
              </a:ext>
            </a:extLst>
          </p:cNvPr>
          <p:cNvCxnSpPr>
            <a:cxnSpLocks/>
          </p:cNvCxnSpPr>
          <p:nvPr/>
        </p:nvCxnSpPr>
        <p:spPr>
          <a:xfrm flipH="1">
            <a:off x="5010150" y="2076450"/>
            <a:ext cx="7334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B950610-FD87-415D-BCC4-4D3669F69F99}"/>
              </a:ext>
            </a:extLst>
          </p:cNvPr>
          <p:cNvCxnSpPr>
            <a:cxnSpLocks/>
          </p:cNvCxnSpPr>
          <p:nvPr/>
        </p:nvCxnSpPr>
        <p:spPr>
          <a:xfrm flipH="1">
            <a:off x="4733925" y="2324100"/>
            <a:ext cx="1619251" cy="2028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5408A89-6061-460A-B017-95F62C8B7FED}"/>
              </a:ext>
            </a:extLst>
          </p:cNvPr>
          <p:cNvCxnSpPr/>
          <p:nvPr/>
        </p:nvCxnSpPr>
        <p:spPr>
          <a:xfrm>
            <a:off x="4371975" y="4600575"/>
            <a:ext cx="6381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F7892AD-46DD-4577-B2EE-E09EB9A6378A}"/>
              </a:ext>
            </a:extLst>
          </p:cNvPr>
          <p:cNvCxnSpPr/>
          <p:nvPr/>
        </p:nvCxnSpPr>
        <p:spPr>
          <a:xfrm>
            <a:off x="4248150" y="2276475"/>
            <a:ext cx="6381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3D9192E-7B4D-43C9-A5FD-CB30F70F832E}"/>
              </a:ext>
            </a:extLst>
          </p:cNvPr>
          <p:cNvSpPr txBox="1"/>
          <p:nvPr/>
        </p:nvSpPr>
        <p:spPr>
          <a:xfrm>
            <a:off x="5937823" y="1913635"/>
            <a:ext cx="242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Modul</a:t>
            </a:r>
            <a:endParaRPr lang="en-DE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515454A-B4A6-4B66-8E7C-9C9C5176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3" y="560350"/>
            <a:ext cx="2156196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0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F4CC64-66F2-4123-8CEC-0587E57D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28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DC68C7E-733C-4560-B06C-608FC165F674}"/>
              </a:ext>
            </a:extLst>
          </p:cNvPr>
          <p:cNvCxnSpPr>
            <a:cxnSpLocks/>
          </p:cNvCxnSpPr>
          <p:nvPr/>
        </p:nvCxnSpPr>
        <p:spPr>
          <a:xfrm flipH="1">
            <a:off x="5010150" y="2076450"/>
            <a:ext cx="7334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B950610-FD87-415D-BCC4-4D3669F69F99}"/>
              </a:ext>
            </a:extLst>
          </p:cNvPr>
          <p:cNvCxnSpPr>
            <a:cxnSpLocks/>
          </p:cNvCxnSpPr>
          <p:nvPr/>
        </p:nvCxnSpPr>
        <p:spPr>
          <a:xfrm flipH="1">
            <a:off x="4733925" y="2324100"/>
            <a:ext cx="1619251" cy="20288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5408A89-6061-460A-B017-95F62C8B7FED}"/>
              </a:ext>
            </a:extLst>
          </p:cNvPr>
          <p:cNvCxnSpPr/>
          <p:nvPr/>
        </p:nvCxnSpPr>
        <p:spPr>
          <a:xfrm>
            <a:off x="4371975" y="4600575"/>
            <a:ext cx="6381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F7892AD-46DD-4577-B2EE-E09EB9A6378A}"/>
              </a:ext>
            </a:extLst>
          </p:cNvPr>
          <p:cNvCxnSpPr/>
          <p:nvPr/>
        </p:nvCxnSpPr>
        <p:spPr>
          <a:xfrm>
            <a:off x="4248150" y="2276475"/>
            <a:ext cx="63817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3D9192E-7B4D-43C9-A5FD-CB30F70F832E}"/>
              </a:ext>
            </a:extLst>
          </p:cNvPr>
          <p:cNvSpPr txBox="1"/>
          <p:nvPr/>
        </p:nvSpPr>
        <p:spPr>
          <a:xfrm>
            <a:off x="5937823" y="1913635"/>
            <a:ext cx="242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Modul</a:t>
            </a:r>
            <a:endParaRPr lang="en-DE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67D1CBD-49BE-444C-B01B-035E4951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57" y="1320800"/>
            <a:ext cx="3705335" cy="36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165825D-78CD-4415-B1C4-77BCECBA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sz="4800" dirty="0"/>
              <a:t>Modul = </a:t>
            </a:r>
            <a:r>
              <a:rPr lang="en-US" sz="4800" dirty="0" err="1"/>
              <a:t>mehr</a:t>
            </a:r>
            <a:r>
              <a:rPr lang="en-US" sz="4800" dirty="0"/>
              <a:t> </a:t>
            </a:r>
            <a:r>
              <a:rPr lang="en-US" sz="4800" dirty="0" err="1"/>
              <a:t>Funktionen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15406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06170-1810-4F4F-8465-FC7B4DD3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Programmiersyntax</a:t>
            </a:r>
            <a:r>
              <a:rPr lang="en-US" dirty="0"/>
              <a:t> Python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5F4CC64-66F2-4123-8CEC-0587E57D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28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B3044C63-4AF5-4E1A-9896-1E6EA877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52" y="1913635"/>
            <a:ext cx="7940695" cy="398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D7F9F62-79F1-44F9-9CCD-A81B72E6D1E4}"/>
              </a:ext>
            </a:extLst>
          </p:cNvPr>
          <p:cNvCxnSpPr>
            <a:cxnSpLocks/>
          </p:cNvCxnSpPr>
          <p:nvPr/>
        </p:nvCxnSpPr>
        <p:spPr>
          <a:xfrm>
            <a:off x="3124200" y="3067050"/>
            <a:ext cx="6705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1B08196-D4A2-4C82-BAD7-0F93327BCCB6}"/>
              </a:ext>
            </a:extLst>
          </p:cNvPr>
          <p:cNvCxnSpPr>
            <a:cxnSpLocks/>
          </p:cNvCxnSpPr>
          <p:nvPr/>
        </p:nvCxnSpPr>
        <p:spPr>
          <a:xfrm>
            <a:off x="3124200" y="3429000"/>
            <a:ext cx="67056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93FDB12-77AD-4626-82AA-AA771B869F52}"/>
              </a:ext>
            </a:extLst>
          </p:cNvPr>
          <p:cNvCxnSpPr>
            <a:cxnSpLocks/>
          </p:cNvCxnSpPr>
          <p:nvPr/>
        </p:nvCxnSpPr>
        <p:spPr>
          <a:xfrm flipH="1">
            <a:off x="6276975" y="2324727"/>
            <a:ext cx="1123951" cy="4087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1F2655D-FF19-4EA7-B571-CFB7B8CCB795}"/>
              </a:ext>
            </a:extLst>
          </p:cNvPr>
          <p:cNvSpPr txBox="1"/>
          <p:nvPr/>
        </p:nvSpPr>
        <p:spPr>
          <a:xfrm>
            <a:off x="6276975" y="1982035"/>
            <a:ext cx="2638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Variablenfestlegung</a:t>
            </a:r>
            <a:endParaRPr lang="en-DE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9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66</Words>
  <Application>Microsoft Office PowerPoint</Application>
  <PresentationFormat>Breitbild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Calisto MT</vt:lpstr>
      <vt:lpstr>Comic Sans MS</vt:lpstr>
      <vt:lpstr>Wingdings 2</vt:lpstr>
      <vt:lpstr>Schiefer</vt:lpstr>
      <vt:lpstr>Musicator</vt:lpstr>
      <vt:lpstr>Gliederung</vt:lpstr>
      <vt:lpstr>PowerPoint-Präsentation</vt:lpstr>
      <vt:lpstr>PowerPoint-Präsentation</vt:lpstr>
      <vt:lpstr>Programmiersyntax Python</vt:lpstr>
      <vt:lpstr>Programmiersyntax Python</vt:lpstr>
      <vt:lpstr>Programmiersyntax Python</vt:lpstr>
      <vt:lpstr>Programmiersyntax Python</vt:lpstr>
      <vt:lpstr>Programmiersyntax Python</vt:lpstr>
      <vt:lpstr>Programmiersyntax Python</vt:lpstr>
      <vt:lpstr>Programmiersyntax Python</vt:lpstr>
      <vt:lpstr>Programmiersyntax Python</vt:lpstr>
      <vt:lpstr>Programmiersyntax Python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Musicator</dc:title>
  <dc:creator>Theo Reichert</dc:creator>
  <cp:lastModifiedBy>Theo Reichert</cp:lastModifiedBy>
  <cp:revision>14</cp:revision>
  <dcterms:created xsi:type="dcterms:W3CDTF">2019-03-21T13:50:25Z</dcterms:created>
  <dcterms:modified xsi:type="dcterms:W3CDTF">2019-03-23T12:04:54Z</dcterms:modified>
</cp:coreProperties>
</file>