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8C7CE6-9959-4587-9062-D7F0DA1549A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6DCF2E-7885-41BF-AE70-7239437CD8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FCA35E-9A69-4EC0-A8CD-7AFFB3F651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12B156-A996-4900-BF8E-EAB71E75661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54EA5C-A5E2-4FC0-8204-1B831F28C5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48EBCA-D311-49DE-BD43-1FAF1CE0B0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1756A9-3440-4600-B1E5-825043B9E43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27B6C5-794E-4C95-B44A-8C4F218955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E6BB4B-1477-49A7-851B-01BFA0789A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9BA953-BBE8-463C-B36A-8DC016AC98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CB16EC-A54B-4D7A-BE0B-62A0CFB5FE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3FDA0-4C6B-47D9-A51A-FD68FE1C19E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F51B99-2A20-43A4-AE37-858F492FAD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891858-E26A-455A-83DF-ADBCE2F3F4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A4E931-1B8A-4496-947C-BC2B0606C5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09450D-B9E6-4585-9B2E-53A1D5564A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9D02D6-41FF-475D-8047-7A9647DD6B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5479E9-0822-44E1-9CDD-C3704A46ED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188253-F770-43DB-9364-188DAD007B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17491-3A45-4D1F-80F4-464C9AF7399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9C730A-DAA7-4AA8-8FBF-7B65EE4677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D60421-5804-4D0C-A818-9037701E904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D0EE83-DD0F-45CA-8BC3-3345C5CB98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CC060A-7293-44E1-8DD1-A4C19A2D8D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0018D32-9F2B-46CC-8107-07C368D9EA34}" type="slidenum"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CA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CF2019-1922-47AF-A4B5-437401B8777D}" type="slidenum"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CA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Brazil Career Hub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Integrantes:</a:t>
            </a:r>
            <a:endParaRPr lang="en-CA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Carlos Eduardo dos Santos Ferreira – N6401C7</a:t>
            </a:r>
            <a:endParaRPr lang="en-CA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Gabriel Menezes de Antonio – F13GJI6</a:t>
            </a:r>
            <a:endParaRPr lang="en-CA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Gustavo Henrique Dos Santos Faria – F22IFG2</a:t>
            </a:r>
            <a:endParaRPr lang="en-CA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Mayara Marques Pereira de Souza – N542DD1</a:t>
            </a:r>
            <a:endParaRPr lang="en-CA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Pendências e bugs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614880" y="1260000"/>
            <a:ext cx="8925120" cy="411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Demo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&lt;Vídeo de demonstração do site aqui&gt;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Objetivos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Com a crescente globalização, muitos estrangeiros buscam oportunidades de trabalho em países estrangeiros, e a falta de informação e barreiras culturais podem dificultar esse processo.</a:t>
            </a: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Auxiliar as pessoas a encontrarem empregos no Brasil</a:t>
            </a: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Promover e auxiliar a imigração de mão de obra qualificada no Brasil</a:t>
            </a: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Proposta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Desenvolver um site para auxiliar na inserção de estrangeiros e brasileiros no mercado de trabalho do Brasil, oferecendo um local para listagem, candidatura e armazenamento de vagas.</a:t>
            </a: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060000" y="2340000"/>
            <a:ext cx="3801960" cy="291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Arquitetura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452600" y="1185840"/>
            <a:ext cx="7367400" cy="421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Front-End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14350" indent="-285750">
              <a:spcBef>
                <a:spcPts val="1417"/>
              </a:spcBef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spcBef>
                <a:spcPts val="1417"/>
              </a:spcBef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spcBef>
                <a:spcPts val="1417"/>
              </a:spcBef>
            </a:pPr>
            <a:r>
              <a:rPr lang="en-CA" sz="1800" b="0" strike="noStrike" spc="-1" dirty="0" err="1">
                <a:solidFill>
                  <a:srgbClr val="000000"/>
                </a:solidFill>
                <a:latin typeface="Arial"/>
              </a:rPr>
              <a:t>Motivos</a:t>
            </a: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sz="1800" b="0" strike="noStrike" spc="-1" dirty="0" err="1">
                <a:solidFill>
                  <a:srgbClr val="000000"/>
                </a:solidFill>
                <a:latin typeface="Arial"/>
              </a:rPr>
              <a:t>pelo</a:t>
            </a: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 qual </a:t>
            </a:r>
            <a:r>
              <a:rPr lang="en-CA" sz="1800" b="0" strike="noStrike" spc="-1" dirty="0" err="1">
                <a:solidFill>
                  <a:srgbClr val="000000"/>
                </a:solidFill>
                <a:latin typeface="Arial"/>
              </a:rPr>
              <a:t>usamos</a:t>
            </a:r>
            <a:r>
              <a:rPr lang="en-CA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sz="1800" b="0" strike="noStrike" spc="-1">
                <a:solidFill>
                  <a:srgbClr val="000000"/>
                </a:solidFill>
                <a:latin typeface="Arial"/>
              </a:rPr>
              <a:t>o React</a:t>
            </a: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spcBef>
                <a:spcPts val="1417"/>
              </a:spcBef>
            </a:pPr>
            <a:r>
              <a:rPr lang="en-CA" sz="1800" spc="-1" dirty="0" err="1">
                <a:solidFill>
                  <a:srgbClr val="000000"/>
                </a:solidFill>
                <a:latin typeface="Arial"/>
              </a:rPr>
              <a:t>Bibliotecas</a:t>
            </a:r>
            <a:r>
              <a:rPr lang="en-CA" sz="1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CA" sz="1800" spc="-1" dirty="0" err="1">
                <a:solidFill>
                  <a:srgbClr val="000000"/>
                </a:solidFill>
                <a:latin typeface="Arial"/>
              </a:rPr>
              <a:t>utilizadas</a:t>
            </a:r>
            <a:endParaRPr lang="en-CA" sz="1800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spcBef>
                <a:spcPts val="1417"/>
              </a:spcBef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Documentação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685080" y="1171800"/>
            <a:ext cx="9034920" cy="432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API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900000" y="1187640"/>
            <a:ext cx="8605080" cy="43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Controle de qualidade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180000" y="1620000"/>
            <a:ext cx="956844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Divisão de tarefas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180000" y="1440000"/>
            <a:ext cx="9752040" cy="368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144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Office Theme</vt:lpstr>
      <vt:lpstr>Brazil Career Hub</vt:lpstr>
      <vt:lpstr>Objetivos</vt:lpstr>
      <vt:lpstr>Proposta</vt:lpstr>
      <vt:lpstr>Arquitetura</vt:lpstr>
      <vt:lpstr>Front-End</vt:lpstr>
      <vt:lpstr>Documentação</vt:lpstr>
      <vt:lpstr>API</vt:lpstr>
      <vt:lpstr>Controle de qualidade</vt:lpstr>
      <vt:lpstr>Divisão de tarefas</vt:lpstr>
      <vt:lpstr>Pendências e bugs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Career Hub</dc:title>
  <dc:subject/>
  <dc:creator/>
  <dc:description/>
  <cp:lastModifiedBy>Gustavo Faria</cp:lastModifiedBy>
  <cp:revision>15</cp:revision>
  <dcterms:created xsi:type="dcterms:W3CDTF">2023-10-25T22:51:07Z</dcterms:created>
  <dcterms:modified xsi:type="dcterms:W3CDTF">2023-11-02T18:00:20Z</dcterms:modified>
  <dc:language>en-CA</dc:language>
</cp:coreProperties>
</file>