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8C7CE6-9959-4587-9062-D7F0DA1549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6DCF2E-7885-41BF-AE70-7239437CD8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FCA35E-9A69-4EC0-A8CD-7AFFB3F6511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12B156-A996-4900-BF8E-EAB71E7566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54EA5C-A5E2-4FC0-8204-1B831F28C5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48EBCA-D311-49DE-BD43-1FAF1CE0B0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1756A9-3440-4600-B1E5-825043B9E4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27B6C5-794E-4C95-B44A-8C4F218955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E6BB4B-1477-49A7-851B-01BFA0789A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9BA953-BBE8-463C-B36A-8DC016AC98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CB16EC-A54B-4D7A-BE0B-62A0CFB5FE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B3FDA0-4C6B-47D9-A51A-FD68FE1C19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F51B99-2A20-43A4-AE37-858F492FAD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891858-E26A-455A-83DF-ADBCE2F3F4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A4E931-1B8A-4496-947C-BC2B0606C5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09450D-B9E6-4585-9B2E-53A1D5564A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9D02D6-41FF-475D-8047-7A9647DD6B4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5479E9-0822-44E1-9CDD-C3704A46ED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188253-F770-43DB-9364-188DAD007B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017491-3A45-4D1F-80F4-464C9AF739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9C730A-DAA7-4AA8-8FBF-7B65EE4677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D60421-5804-4D0C-A818-9037701E90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D0EE83-DD0F-45CA-8BC3-3345C5CB98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CC060A-7293-44E1-8DD1-A4C19A2D8D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018D32-9F2B-46CC-8107-07C368D9EA34}" type="slidenum"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CF2019-1922-47AF-A4B5-437401B8777D}" type="slidenum"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Brazil Career Hub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Integrantes:</a:t>
            </a:r>
            <a:endParaRPr b="0" lang="en-CA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Carlos Eduardo dos Santos Ferreira – N6401C7</a:t>
            </a:r>
            <a:endParaRPr b="0" lang="en-CA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Gabriel Menezes de Antonio – F13GJI6</a:t>
            </a:r>
            <a:endParaRPr b="0" lang="en-CA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Gustavo Henrique Dos Santos Faria – F22IFG2</a:t>
            </a:r>
            <a:endParaRPr b="0" lang="en-CA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Mayara Marques Pereira de Souza – N542DD1</a:t>
            </a:r>
            <a:endParaRPr b="0" lang="en-CA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Pendências e bugs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614880" y="1260000"/>
            <a:ext cx="8925120" cy="411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Demo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&lt;Vídeo de demonstração do site aqui&gt;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Objetivos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Com a crescente globalização, muitos estrangeiros buscam oportunidades de trabalho em países estrangeiros, e a falta de informação e barreiras culturais podem dificultar esse processo.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Auxiliar as pessoas a encontrarem empregos no Brasil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Promover e auxiliar a imigração de mão de obra qualificada no Brasil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Proposta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Desenvolver um site para auxiliar na inserção de estrangeiros e brasileiros no mercado de trabalho do Brasil, oferecendo um local para listagem, candidatura e armazenamento de vagas.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3060000" y="2340000"/>
            <a:ext cx="3801960" cy="291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Arquitetura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452600" y="1185840"/>
            <a:ext cx="7367400" cy="421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Front-End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Documentação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685080" y="1171800"/>
            <a:ext cx="9034920" cy="432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API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900000" y="1187640"/>
            <a:ext cx="8605080" cy="430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Controle de qualidade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80000" y="1620000"/>
            <a:ext cx="956844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Divisão de tarefas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80000" y="1440000"/>
            <a:ext cx="9752040" cy="368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Application>LibreOffice/7.6.0.3$Windows_X86_64 LibreOffice_project/69edd8b8ebc41d00b4de3915dc82f8f0fc3b6265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2023-10-25T22:51:07Z</dcterms:created>
  <dc:creator/>
  <dc:description/>
  <dc:language>en-CA</dc:language>
  <cp:lastModifiedBy/>
  <dcterms:modified xsi:type="dcterms:W3CDTF">2023-10-28T19:23:55Z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