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1.xml" ContentType="application/inkml+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3"/>
  </p:notesMasterIdLst>
  <p:sldIdLst>
    <p:sldId id="256" r:id="rId3"/>
    <p:sldId id="267" r:id="rId4"/>
    <p:sldId id="257" r:id="rId5"/>
    <p:sldId id="277" r:id="rId6"/>
    <p:sldId id="269" r:id="rId7"/>
    <p:sldId id="258" r:id="rId8"/>
    <p:sldId id="270" r:id="rId9"/>
    <p:sldId id="272" r:id="rId10"/>
    <p:sldId id="260" r:id="rId11"/>
    <p:sldId id="275" r:id="rId12"/>
    <p:sldId id="271" r:id="rId13"/>
    <p:sldId id="261" r:id="rId14"/>
    <p:sldId id="278" r:id="rId15"/>
    <p:sldId id="279" r:id="rId16"/>
    <p:sldId id="280" r:id="rId17"/>
    <p:sldId id="274" r:id="rId18"/>
    <p:sldId id="262" r:id="rId19"/>
    <p:sldId id="281" r:id="rId20"/>
    <p:sldId id="276" r:id="rId21"/>
    <p:sldId id="266" r:id="rId22"/>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63" userDrawn="1">
          <p15:clr>
            <a:srgbClr val="A4A3A4"/>
          </p15:clr>
        </p15:guide>
        <p15:guide id="2" pos="31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724" autoAdjust="0"/>
  </p:normalViewPr>
  <p:slideViewPr>
    <p:cSldViewPr snapToGrid="0">
      <p:cViewPr varScale="1">
        <p:scale>
          <a:sx n="85" d="100"/>
          <a:sy n="85" d="100"/>
        </p:scale>
        <p:origin x="408" y="114"/>
      </p:cViewPr>
      <p:guideLst>
        <p:guide orient="horz" pos="1763"/>
        <p:guide pos="3175"/>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26:03.991"/>
    </inkml:context>
    <inkml:brush xml:id="br0">
      <inkml:brushProperty name="width" value="0.05" units="cm"/>
      <inkml:brushProperty name="height" value="0.05" units="cm"/>
      <inkml:brushProperty name="color" value="#E71224"/>
    </inkml:brush>
  </inkml:definitions>
  <inkml:trace contextRef="#ctx0" brushRef="#br0">1 0 24575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619A112A-5880-4A22-92FF-F7AB151FC844}" type="datetimeFigureOut">
              <a:rPr lang="pt-BR" smtClean="0"/>
              <a:t>12/11/2023</a:t>
            </a:fld>
            <a:endParaRPr lang="pt-BR"/>
          </a:p>
        </p:txBody>
      </p:sp>
      <p:sp>
        <p:nvSpPr>
          <p:cNvPr id="4" name="Espaço Reservado para Imagem de Slide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0E7C65F3-F583-4F8D-8C03-405C2DB79CEE}" type="slidenum">
              <a:rPr lang="pt-BR" smtClean="0"/>
              <a:t>‹nº›</a:t>
            </a:fld>
            <a:endParaRPr lang="pt-BR"/>
          </a:p>
        </p:txBody>
      </p:sp>
    </p:spTree>
    <p:extLst>
      <p:ext uri="{BB962C8B-B14F-4D97-AF65-F5344CB8AC3E}">
        <p14:creationId xmlns:p14="http://schemas.microsoft.com/office/powerpoint/2010/main" val="3478207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b="1" dirty="0">
                <a:solidFill>
                  <a:schemeClr val="tx1"/>
                </a:solidFill>
              </a:rPr>
              <a:t>16s</a:t>
            </a:r>
            <a:r>
              <a:rPr lang="en-US" b="1" dirty="0">
                <a:solidFill>
                  <a:srgbClr val="FF0000"/>
                </a:solidFill>
              </a:rPr>
              <a:t> - </a:t>
            </a:r>
            <a:r>
              <a:rPr lang="en-US" b="1" dirty="0">
                <a:solidFill>
                  <a:schemeClr val="tx1"/>
                </a:solidFill>
              </a:rPr>
              <a:t>MAYARA</a:t>
            </a:r>
            <a:r>
              <a:rPr lang="en-US" b="1" dirty="0"/>
              <a:t>: </a:t>
            </a:r>
            <a:r>
              <a:rPr lang="en-US" dirty="0"/>
              <a:t>Boa </a:t>
            </a:r>
            <a:r>
              <a:rPr lang="en-US" dirty="0" err="1"/>
              <a:t>noite</a:t>
            </a:r>
            <a:r>
              <a:rPr lang="en-US" dirty="0"/>
              <a:t> </a:t>
            </a:r>
            <a:r>
              <a:rPr lang="en-US" dirty="0" err="1"/>
              <a:t>pessoal</a:t>
            </a:r>
            <a:r>
              <a:rPr lang="en-US" dirty="0"/>
              <a:t>, </a:t>
            </a:r>
            <a:r>
              <a:rPr lang="en-US" dirty="0" err="1"/>
              <a:t>tudo</a:t>
            </a:r>
            <a:r>
              <a:rPr lang="en-US" dirty="0"/>
              <a:t> </a:t>
            </a:r>
            <a:r>
              <a:rPr lang="en-US" dirty="0" err="1"/>
              <a:t>bem</a:t>
            </a:r>
            <a:r>
              <a:rPr lang="en-US" dirty="0"/>
              <a:t>? </a:t>
            </a:r>
            <a:r>
              <a:rPr lang="en-US" dirty="0" err="1"/>
              <a:t>Somos</a:t>
            </a:r>
            <a:r>
              <a:rPr lang="en-US" dirty="0"/>
              <a:t> do </a:t>
            </a:r>
            <a:r>
              <a:rPr lang="en-US" dirty="0" err="1"/>
              <a:t>último</a:t>
            </a:r>
            <a:r>
              <a:rPr lang="en-US" dirty="0"/>
              <a:t> </a:t>
            </a:r>
            <a:r>
              <a:rPr lang="en-US" dirty="0" err="1"/>
              <a:t>semestre</a:t>
            </a:r>
            <a:r>
              <a:rPr lang="en-US" dirty="0"/>
              <a:t> </a:t>
            </a:r>
            <a:r>
              <a:rPr lang="en-US" dirty="0" err="1"/>
              <a:t>aqui</a:t>
            </a:r>
            <a:r>
              <a:rPr lang="en-US" dirty="0"/>
              <a:t> do </a:t>
            </a:r>
            <a:r>
              <a:rPr lang="en-US" dirty="0" err="1"/>
              <a:t>curso</a:t>
            </a:r>
            <a:r>
              <a:rPr lang="en-US" dirty="0"/>
              <a:t> de </a:t>
            </a:r>
            <a:r>
              <a:rPr lang="en-US" dirty="0" err="1"/>
              <a:t>ciência</a:t>
            </a:r>
            <a:r>
              <a:rPr lang="en-US" dirty="0"/>
              <a:t> da </a:t>
            </a:r>
            <a:r>
              <a:rPr lang="en-US" dirty="0" err="1"/>
              <a:t>computação</a:t>
            </a:r>
            <a:r>
              <a:rPr lang="en-US" dirty="0"/>
              <a:t> </a:t>
            </a:r>
            <a:r>
              <a:rPr lang="en-US" dirty="0" err="1"/>
              <a:t>na</a:t>
            </a:r>
            <a:r>
              <a:rPr lang="en-US" dirty="0"/>
              <a:t> UNIP, a </a:t>
            </a:r>
            <a:r>
              <a:rPr lang="en-US" dirty="0" err="1"/>
              <a:t>gente</a:t>
            </a:r>
            <a:r>
              <a:rPr lang="en-US" dirty="0"/>
              <a:t> ta </a:t>
            </a:r>
            <a:r>
              <a:rPr lang="en-US" dirty="0" err="1"/>
              <a:t>aqui</a:t>
            </a:r>
            <a:r>
              <a:rPr lang="en-US" dirty="0"/>
              <a:t> </a:t>
            </a:r>
            <a:r>
              <a:rPr lang="en-US" dirty="0" err="1"/>
              <a:t>hoje</a:t>
            </a:r>
            <a:r>
              <a:rPr lang="en-US" dirty="0"/>
              <a:t> </a:t>
            </a:r>
            <a:r>
              <a:rPr lang="en-US" dirty="0" err="1"/>
              <a:t>pra</a:t>
            </a:r>
            <a:r>
              <a:rPr lang="en-US" dirty="0"/>
              <a:t> </a:t>
            </a:r>
            <a:r>
              <a:rPr lang="en-US" dirty="0" err="1"/>
              <a:t>apresentar</a:t>
            </a:r>
            <a:r>
              <a:rPr lang="en-US" dirty="0"/>
              <a:t> </a:t>
            </a:r>
            <a:r>
              <a:rPr lang="en-US" dirty="0" err="1"/>
              <a:t>pra</a:t>
            </a:r>
            <a:r>
              <a:rPr lang="en-US" dirty="0"/>
              <a:t> </a:t>
            </a:r>
            <a:r>
              <a:rPr lang="en-US" dirty="0" err="1"/>
              <a:t>vocês</a:t>
            </a:r>
            <a:r>
              <a:rPr lang="en-US" dirty="0"/>
              <a:t> o </a:t>
            </a:r>
            <a:r>
              <a:rPr lang="en-US" dirty="0" err="1"/>
              <a:t>nosso</a:t>
            </a:r>
            <a:r>
              <a:rPr lang="en-US" dirty="0"/>
              <a:t> </a:t>
            </a:r>
            <a:r>
              <a:rPr lang="en-US" dirty="0" err="1"/>
              <a:t>trabalho</a:t>
            </a:r>
            <a:r>
              <a:rPr lang="en-US" dirty="0"/>
              <a:t> de </a:t>
            </a:r>
            <a:r>
              <a:rPr lang="en-US" dirty="0" err="1"/>
              <a:t>conclusão</a:t>
            </a:r>
            <a:r>
              <a:rPr lang="en-US" dirty="0"/>
              <a:t> de </a:t>
            </a:r>
            <a:r>
              <a:rPr lang="en-US" dirty="0" err="1"/>
              <a:t>curso</a:t>
            </a:r>
            <a:r>
              <a:rPr lang="en-US" dirty="0"/>
              <a:t>, vulgo o TCC, e o </a:t>
            </a:r>
            <a:r>
              <a:rPr lang="en-US" dirty="0" err="1"/>
              <a:t>nosso</a:t>
            </a:r>
            <a:r>
              <a:rPr lang="en-US" dirty="0"/>
              <a:t> </a:t>
            </a:r>
            <a:r>
              <a:rPr lang="en-US" dirty="0" err="1"/>
              <a:t>orientador</a:t>
            </a:r>
            <a:r>
              <a:rPr lang="en-US" dirty="0"/>
              <a:t> </a:t>
            </a:r>
            <a:r>
              <a:rPr lang="en-US" dirty="0" err="1"/>
              <a:t>escolhi</a:t>
            </a:r>
            <a:r>
              <a:rPr lang="en-US" dirty="0"/>
              <a:t> </a:t>
            </a:r>
            <a:r>
              <a:rPr lang="en-US" dirty="0" err="1"/>
              <a:t>foi</a:t>
            </a:r>
            <a:r>
              <a:rPr lang="en-US" dirty="0"/>
              <a:t> o professor </a:t>
            </a:r>
            <a:r>
              <a:rPr lang="en-US" dirty="0" err="1"/>
              <a:t>Élio</a:t>
            </a:r>
            <a:r>
              <a:rPr lang="en-US" dirty="0"/>
              <a:t>.</a:t>
            </a:r>
            <a:endParaRPr lang="pt-BR"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1</a:t>
            </a:fld>
            <a:endParaRPr lang="pt-BR"/>
          </a:p>
        </p:txBody>
      </p:sp>
    </p:spTree>
    <p:extLst>
      <p:ext uri="{BB962C8B-B14F-4D97-AF65-F5344CB8AC3E}">
        <p14:creationId xmlns:p14="http://schemas.microsoft.com/office/powerpoint/2010/main" val="592129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15s CARLOS:</a:t>
            </a:r>
            <a:r>
              <a:rPr lang="en-US" b="0" dirty="0"/>
              <a:t> </a:t>
            </a:r>
            <a:r>
              <a:rPr lang="en-US" b="0" dirty="0" err="1"/>
              <a:t>Temos</a:t>
            </a:r>
            <a:r>
              <a:rPr lang="en-US" b="0" dirty="0"/>
              <a:t> </a:t>
            </a:r>
            <a:r>
              <a:rPr lang="en-US" b="0" dirty="0" err="1"/>
              <a:t>também</a:t>
            </a:r>
            <a:r>
              <a:rPr lang="en-US" b="0" dirty="0"/>
              <a:t> no Git, a </a:t>
            </a:r>
            <a:r>
              <a:rPr lang="en-US" b="0" dirty="0" err="1"/>
              <a:t>tela</a:t>
            </a:r>
            <a:r>
              <a:rPr lang="en-US" b="0" dirty="0"/>
              <a:t> de “Actions”, </a:t>
            </a:r>
            <a:r>
              <a:rPr lang="en-US" b="0" dirty="0" err="1"/>
              <a:t>onde</a:t>
            </a:r>
            <a:r>
              <a:rPr lang="en-US" b="0" dirty="0"/>
              <a:t> </a:t>
            </a:r>
            <a:r>
              <a:rPr lang="en-US" b="0" dirty="0" err="1"/>
              <a:t>podemos</a:t>
            </a:r>
            <a:r>
              <a:rPr lang="en-US" b="0" dirty="0"/>
              <a:t> </a:t>
            </a:r>
            <a:r>
              <a:rPr lang="en-US" b="0" dirty="0" err="1"/>
              <a:t>acompanhar</a:t>
            </a:r>
            <a:r>
              <a:rPr lang="en-US" b="0" dirty="0"/>
              <a:t> as </a:t>
            </a:r>
            <a:r>
              <a:rPr lang="en-US" b="0" dirty="0" err="1"/>
              <a:t>implantações</a:t>
            </a:r>
            <a:r>
              <a:rPr lang="en-US" b="0" dirty="0"/>
              <a:t> e </a:t>
            </a:r>
            <a:r>
              <a:rPr lang="en-US" b="0" dirty="0" err="1"/>
              <a:t>integrações</a:t>
            </a:r>
            <a:r>
              <a:rPr lang="en-US" b="0" dirty="0"/>
              <a:t> no </a:t>
            </a:r>
            <a:r>
              <a:rPr lang="en-US" b="0" dirty="0" err="1"/>
              <a:t>repositório</a:t>
            </a:r>
            <a:r>
              <a:rPr lang="en-US" b="0" dirty="0"/>
              <a:t> do Código, </a:t>
            </a:r>
            <a:r>
              <a:rPr lang="en-US" b="0" dirty="0" err="1"/>
              <a:t>tornando</a:t>
            </a:r>
            <a:r>
              <a:rPr lang="en-US" b="0" dirty="0"/>
              <a:t> o </a:t>
            </a:r>
            <a:r>
              <a:rPr lang="en-US" b="0" dirty="0" err="1"/>
              <a:t>desenvolvimento</a:t>
            </a:r>
            <a:r>
              <a:rPr lang="en-US" b="0" dirty="0"/>
              <a:t> do software </a:t>
            </a:r>
            <a:r>
              <a:rPr lang="en-US" b="0" dirty="0" err="1"/>
              <a:t>mais</a:t>
            </a:r>
            <a:r>
              <a:rPr lang="en-US" b="0" dirty="0"/>
              <a:t> </a:t>
            </a:r>
            <a:r>
              <a:rPr lang="en-US" b="0" dirty="0" err="1"/>
              <a:t>eficiente</a:t>
            </a:r>
            <a:r>
              <a:rPr lang="en-US" b="0" dirty="0"/>
              <a:t> e </a:t>
            </a:r>
            <a:r>
              <a:rPr lang="en-US" b="0" dirty="0" err="1"/>
              <a:t>confiável</a:t>
            </a:r>
            <a:endParaRPr lang="pt-BR" b="1" dirty="0"/>
          </a:p>
          <a:p>
            <a:endParaRPr lang="pt-BR"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10</a:t>
            </a:fld>
            <a:endParaRPr lang="pt-BR"/>
          </a:p>
        </p:txBody>
      </p:sp>
    </p:spTree>
    <p:extLst>
      <p:ext uri="{BB962C8B-B14F-4D97-AF65-F5344CB8AC3E}">
        <p14:creationId xmlns:p14="http://schemas.microsoft.com/office/powerpoint/2010/main" val="2693288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60s GUSTAVO:</a:t>
            </a:r>
            <a:r>
              <a:rPr lang="en-US" b="0" dirty="0"/>
              <a:t> No front-end </a:t>
            </a:r>
            <a:r>
              <a:rPr lang="en-US" b="0" dirty="0" err="1"/>
              <a:t>decidimos</a:t>
            </a:r>
            <a:r>
              <a:rPr lang="en-US" b="0" dirty="0"/>
              <a:t> usar o React, que é </a:t>
            </a:r>
            <a:r>
              <a:rPr lang="en-US" b="0" dirty="0" err="1"/>
              <a:t>uma</a:t>
            </a:r>
            <a:r>
              <a:rPr lang="en-US" b="0" dirty="0"/>
              <a:t> </a:t>
            </a:r>
            <a:r>
              <a:rPr lang="en-US" b="0" dirty="0" err="1"/>
              <a:t>biblioteca</a:t>
            </a:r>
            <a:r>
              <a:rPr lang="en-US" b="0" dirty="0"/>
              <a:t> open source JavaScript </a:t>
            </a:r>
            <a:r>
              <a:rPr lang="en-US" b="0" dirty="0" err="1"/>
              <a:t>mantida</a:t>
            </a:r>
            <a:r>
              <a:rPr lang="en-US" b="0" dirty="0"/>
              <a:t> pela </a:t>
            </a:r>
            <a:r>
              <a:rPr lang="en-US" b="0" dirty="0" err="1"/>
              <a:t>empresa</a:t>
            </a:r>
            <a:r>
              <a:rPr lang="en-US" b="0" dirty="0"/>
              <a:t> Meta e </a:t>
            </a:r>
            <a:r>
              <a:rPr lang="en-US" b="0" dirty="0" err="1"/>
              <a:t>muito</a:t>
            </a:r>
            <a:r>
              <a:rPr lang="en-US" b="0" dirty="0"/>
              <a:t> </a:t>
            </a:r>
            <a:r>
              <a:rPr lang="en-US" b="0" dirty="0" err="1"/>
              <a:t>usada</a:t>
            </a:r>
            <a:r>
              <a:rPr lang="en-US" b="0" dirty="0"/>
              <a:t> para </a:t>
            </a:r>
            <a:r>
              <a:rPr lang="en-US" b="0" dirty="0" err="1"/>
              <a:t>desenvolver</a:t>
            </a:r>
            <a:r>
              <a:rPr lang="en-US" b="0" dirty="0"/>
              <a:t> </a:t>
            </a:r>
            <a:r>
              <a:rPr lang="en-US" b="0" dirty="0" err="1"/>
              <a:t>aplicativos</a:t>
            </a:r>
            <a:r>
              <a:rPr lang="en-US" b="0" dirty="0"/>
              <a:t> web </a:t>
            </a:r>
            <a:r>
              <a:rPr lang="en-US" b="0" dirty="0" err="1"/>
              <a:t>modernos</a:t>
            </a:r>
            <a:r>
              <a:rPr lang="en-US" b="0" dirty="0"/>
              <a:t> e </a:t>
            </a:r>
            <a:r>
              <a:rPr lang="en-US" b="0" dirty="0" err="1"/>
              <a:t>responsivos</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t>Sobre as bibliotecas que utilizamos com o </a:t>
            </a:r>
            <a:r>
              <a:rPr lang="pt-BR" b="0" dirty="0" err="1"/>
              <a:t>react</a:t>
            </a:r>
            <a:r>
              <a:rPr lang="pt-BR"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t>- A primeira delas é “</a:t>
            </a:r>
            <a:r>
              <a:rPr lang="pt-BR" b="0" dirty="0" err="1"/>
              <a:t>styled</a:t>
            </a:r>
            <a:r>
              <a:rPr lang="pt-BR" b="0" dirty="0"/>
              <a:t>-componentes” que é uma biblioteca que permite a estilização para componentes em específico sem utilizar uma estilização global, importando arquivos CSS, como é feito por padrão sem qualquer biblioteca.</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t>- Também usamos a “</a:t>
            </a:r>
            <a:r>
              <a:rPr lang="pt-BR" b="0" dirty="0" err="1"/>
              <a:t>react</a:t>
            </a:r>
            <a:r>
              <a:rPr lang="pt-BR" b="0" dirty="0"/>
              <a:t>-</a:t>
            </a:r>
            <a:r>
              <a:rPr lang="pt-BR" b="0" dirty="0" err="1"/>
              <a:t>router</a:t>
            </a:r>
            <a:r>
              <a:rPr lang="pt-BR" b="0" dirty="0"/>
              <a:t>-dom”, que permite mapear rotas do navegador para componentes. Por exemplo, quando o usuário acessar o domínio com o caminho /home um componente gerado será renderizado. Sendo útil para manter eficiência e responsividade.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t>- Por último e também muito importante, usamos a biblioteca Material UI, que fornece componentes predefinidos de alta qualidade, nos ajudando a manter um visual atraente e economizando muito tempo no desenvolvimento.</a:t>
            </a:r>
          </a:p>
          <a:p>
            <a:endParaRPr lang="pt-BR"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11</a:t>
            </a:fld>
            <a:endParaRPr lang="pt-BR"/>
          </a:p>
        </p:txBody>
      </p:sp>
    </p:spTree>
    <p:extLst>
      <p:ext uri="{BB962C8B-B14F-4D97-AF65-F5344CB8AC3E}">
        <p14:creationId xmlns:p14="http://schemas.microsoft.com/office/powerpoint/2010/main" val="684607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20s GUSTAVO: </a:t>
            </a:r>
            <a:r>
              <a:rPr lang="en-US" b="0" dirty="0" err="1"/>
              <a:t>Queriamos</a:t>
            </a:r>
            <a:r>
              <a:rPr lang="en-US" b="0" dirty="0"/>
              <a:t> </a:t>
            </a:r>
            <a:r>
              <a:rPr lang="en-US" b="0" dirty="0" err="1"/>
              <a:t>uma</a:t>
            </a:r>
            <a:r>
              <a:rPr lang="en-US" b="0" dirty="0"/>
              <a:t> interface simples de usar, </a:t>
            </a:r>
            <a:r>
              <a:rPr lang="en-US" b="0" dirty="0" err="1"/>
              <a:t>então</a:t>
            </a:r>
            <a:r>
              <a:rPr lang="en-US" b="0" dirty="0"/>
              <a:t> para </a:t>
            </a:r>
            <a:r>
              <a:rPr lang="en-US" b="0" dirty="0" err="1"/>
              <a:t>planejarmos</a:t>
            </a:r>
            <a:r>
              <a:rPr lang="en-US" b="0" dirty="0"/>
              <a:t> </a:t>
            </a:r>
            <a:r>
              <a:rPr lang="en-US" b="0" dirty="0" err="1"/>
              <a:t>sobre</a:t>
            </a:r>
            <a:r>
              <a:rPr lang="en-US" b="0" dirty="0"/>
              <a:t>, </a:t>
            </a:r>
            <a:r>
              <a:rPr lang="en-US" b="0" dirty="0" err="1"/>
              <a:t>nós</a:t>
            </a:r>
            <a:r>
              <a:rPr lang="en-US" b="0" dirty="0"/>
              <a:t> </a:t>
            </a:r>
            <a:r>
              <a:rPr lang="en-US" b="0" dirty="0" err="1"/>
              <a:t>criamos</a:t>
            </a:r>
            <a:r>
              <a:rPr lang="en-US" b="0" dirty="0"/>
              <a:t> </a:t>
            </a:r>
            <a:r>
              <a:rPr lang="en-US" b="0" dirty="0" err="1"/>
              <a:t>alguns</a:t>
            </a:r>
            <a:r>
              <a:rPr lang="en-US" b="0" dirty="0"/>
              <a:t> </a:t>
            </a:r>
            <a:r>
              <a:rPr lang="en-US" b="0" dirty="0" err="1"/>
              <a:t>esboços</a:t>
            </a:r>
            <a:r>
              <a:rPr lang="en-US" b="0" dirty="0"/>
              <a:t> das </a:t>
            </a:r>
            <a:r>
              <a:rPr lang="en-US" b="0" dirty="0" err="1"/>
              <a:t>telas</a:t>
            </a:r>
            <a:r>
              <a:rPr lang="en-US" b="0" dirty="0"/>
              <a:t> </a:t>
            </a:r>
            <a:r>
              <a:rPr lang="en-US" b="0" dirty="0" err="1"/>
              <a:t>utilizando</a:t>
            </a:r>
            <a:r>
              <a:rPr lang="en-US" b="0" dirty="0"/>
              <a:t> o Figma, que é </a:t>
            </a:r>
            <a:r>
              <a:rPr lang="en-US" b="0" dirty="0" err="1"/>
              <a:t>uma</a:t>
            </a:r>
            <a:r>
              <a:rPr lang="en-US" b="0" dirty="0"/>
              <a:t> ferramenta de design </a:t>
            </a:r>
            <a:r>
              <a:rPr lang="en-US" b="0" dirty="0" err="1"/>
              <a:t>colaborativa</a:t>
            </a:r>
            <a:r>
              <a:rPr lang="en-US" b="0" dirty="0"/>
              <a:t> </a:t>
            </a:r>
            <a:r>
              <a:rPr lang="en-US" b="0" dirty="0" err="1"/>
              <a:t>baseada</a:t>
            </a:r>
            <a:r>
              <a:rPr lang="en-US" b="0" dirty="0"/>
              <a:t> </a:t>
            </a:r>
            <a:r>
              <a:rPr lang="en-US" b="0" dirty="0" err="1"/>
              <a:t>em</a:t>
            </a:r>
            <a:r>
              <a:rPr lang="en-US" b="0" dirty="0"/>
              <a:t> web, </a:t>
            </a:r>
            <a:r>
              <a:rPr lang="en-US" b="0" dirty="0" err="1"/>
              <a:t>assim</a:t>
            </a:r>
            <a:r>
              <a:rPr lang="en-US" b="0" dirty="0"/>
              <a:t> </a:t>
            </a:r>
            <a:r>
              <a:rPr lang="en-US" b="0" dirty="0" err="1"/>
              <a:t>pudemos</a:t>
            </a:r>
            <a:r>
              <a:rPr lang="en-US" b="0" dirty="0"/>
              <a:t> </a:t>
            </a:r>
            <a:r>
              <a:rPr lang="en-US" b="0" dirty="0" err="1"/>
              <a:t>definir</a:t>
            </a:r>
            <a:r>
              <a:rPr lang="en-US" b="0" dirty="0"/>
              <a:t> as cores e layouts das </a:t>
            </a:r>
            <a:r>
              <a:rPr lang="en-US" b="0" dirty="0" err="1"/>
              <a:t>telas</a:t>
            </a:r>
            <a:r>
              <a:rPr lang="en-US" b="0" dirty="0"/>
              <a:t> para as </a:t>
            </a:r>
            <a:r>
              <a:rPr lang="en-US" b="0" dirty="0" err="1"/>
              <a:t>funcionalidades</a:t>
            </a:r>
            <a:r>
              <a:rPr lang="en-US" b="0" dirty="0"/>
              <a:t> que </a:t>
            </a:r>
            <a:r>
              <a:rPr lang="en-US" b="0" dirty="0" err="1"/>
              <a:t>decidimos</a:t>
            </a:r>
            <a:r>
              <a:rPr lang="en-US" b="0" dirty="0"/>
              <a:t> </a:t>
            </a:r>
            <a:r>
              <a:rPr lang="en-US" b="0" dirty="0" err="1"/>
              <a:t>criar</a:t>
            </a:r>
            <a:r>
              <a:rPr lang="en-US" b="0" dirty="0"/>
              <a:t>. Como </a:t>
            </a:r>
            <a:r>
              <a:rPr lang="en-US" b="0" dirty="0" err="1"/>
              <a:t>vocês</a:t>
            </a:r>
            <a:r>
              <a:rPr lang="en-US" b="0" dirty="0"/>
              <a:t> </a:t>
            </a:r>
            <a:r>
              <a:rPr lang="en-US" b="0" dirty="0" err="1"/>
              <a:t>podem</a:t>
            </a:r>
            <a:r>
              <a:rPr lang="en-US" b="0" dirty="0"/>
              <a:t> </a:t>
            </a:r>
            <a:r>
              <a:rPr lang="en-US" b="0" dirty="0" err="1"/>
              <a:t>ver</a:t>
            </a:r>
            <a:r>
              <a:rPr lang="en-US" b="0" dirty="0"/>
              <a:t> </a:t>
            </a:r>
            <a:r>
              <a:rPr lang="en-US" b="0" dirty="0" err="1"/>
              <a:t>na</a:t>
            </a:r>
            <a:r>
              <a:rPr lang="en-US" b="0" dirty="0"/>
              <a:t> </a:t>
            </a:r>
            <a:r>
              <a:rPr lang="en-US" b="0" dirty="0" err="1"/>
              <a:t>imagem</a:t>
            </a:r>
            <a:r>
              <a:rPr lang="en-US" b="0" dirty="0"/>
              <a:t>.</a:t>
            </a:r>
            <a:endParaRPr lang="pt-BR" b="1" dirty="0"/>
          </a:p>
          <a:p>
            <a:endParaRPr lang="pt-BR"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12</a:t>
            </a:fld>
            <a:endParaRPr lang="pt-BR"/>
          </a:p>
        </p:txBody>
      </p:sp>
    </p:spTree>
    <p:extLst>
      <p:ext uri="{BB962C8B-B14F-4D97-AF65-F5344CB8AC3E}">
        <p14:creationId xmlns:p14="http://schemas.microsoft.com/office/powerpoint/2010/main" val="1392641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30s GUSTAVO: </a:t>
            </a:r>
            <a:r>
              <a:rPr lang="en-US" b="0" dirty="0"/>
              <a:t>A </a:t>
            </a:r>
            <a:r>
              <a:rPr lang="en-US" b="0" dirty="0" err="1"/>
              <a:t>estrutura</a:t>
            </a:r>
            <a:r>
              <a:rPr lang="en-US" b="0" dirty="0"/>
              <a:t> do </a:t>
            </a:r>
            <a:r>
              <a:rPr lang="en-US" b="0" dirty="0" err="1"/>
              <a:t>projeto</a:t>
            </a:r>
            <a:r>
              <a:rPr lang="en-US" b="0" dirty="0"/>
              <a:t> </a:t>
            </a:r>
            <a:r>
              <a:rPr lang="en-US" b="0" dirty="0" err="1"/>
              <a:t>foi</a:t>
            </a:r>
            <a:r>
              <a:rPr lang="en-US" b="0" dirty="0"/>
              <a:t> </a:t>
            </a:r>
            <a:r>
              <a:rPr lang="en-US" b="0" dirty="0" err="1"/>
              <a:t>pensada</a:t>
            </a:r>
            <a:r>
              <a:rPr lang="en-US" b="0" dirty="0"/>
              <a:t> </a:t>
            </a:r>
            <a:r>
              <a:rPr lang="en-US" b="0" dirty="0" err="1"/>
              <a:t>visando</a:t>
            </a:r>
            <a:r>
              <a:rPr lang="en-US" b="0" dirty="0"/>
              <a:t> </a:t>
            </a:r>
            <a:r>
              <a:rPr lang="en-US" b="0" dirty="0" err="1"/>
              <a:t>separar</a:t>
            </a:r>
            <a:r>
              <a:rPr lang="en-US" b="0" dirty="0"/>
              <a:t> </a:t>
            </a:r>
            <a:r>
              <a:rPr lang="en-US" b="0" dirty="0" err="1"/>
              <a:t>cada</a:t>
            </a:r>
            <a:r>
              <a:rPr lang="en-US" b="0" dirty="0"/>
              <a:t> </a:t>
            </a:r>
            <a:r>
              <a:rPr lang="en-US" b="0" dirty="0" err="1"/>
              <a:t>responsabilidade</a:t>
            </a:r>
            <a:r>
              <a:rPr lang="en-US" b="0" dirty="0"/>
              <a:t> para ser </a:t>
            </a:r>
            <a:r>
              <a:rPr lang="en-US" b="0" dirty="0" err="1"/>
              <a:t>fácil</a:t>
            </a:r>
            <a:r>
              <a:rPr lang="en-US" b="0" dirty="0"/>
              <a:t> </a:t>
            </a:r>
            <a:r>
              <a:rPr lang="en-US" b="0" dirty="0" err="1"/>
              <a:t>escalar</a:t>
            </a:r>
            <a:r>
              <a:rPr lang="en-US" b="0" dirty="0"/>
              <a:t> e </a:t>
            </a:r>
            <a:r>
              <a:rPr lang="en-US" b="0" dirty="0" err="1"/>
              <a:t>implementar</a:t>
            </a:r>
            <a:r>
              <a:rPr lang="en-US" b="0" dirty="0"/>
              <a:t> </a:t>
            </a:r>
            <a:r>
              <a:rPr lang="en-US" b="0" dirty="0" err="1"/>
              <a:t>novas</a:t>
            </a:r>
            <a:r>
              <a:rPr lang="en-US" b="0" dirty="0"/>
              <a:t> </a:t>
            </a:r>
            <a:r>
              <a:rPr lang="en-US" b="0" dirty="0" err="1"/>
              <a:t>funcionalidades</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 pasta API, </a:t>
            </a:r>
            <a:r>
              <a:rPr lang="en-US" b="0" dirty="0" err="1"/>
              <a:t>tem</a:t>
            </a:r>
            <a:r>
              <a:rPr lang="en-US" b="0" dirty="0"/>
              <a:t> </a:t>
            </a:r>
            <a:r>
              <a:rPr lang="en-US" b="0" dirty="0" err="1"/>
              <a:t>todas</a:t>
            </a:r>
            <a:r>
              <a:rPr lang="en-US" b="0" dirty="0"/>
              <a:t> as </a:t>
            </a:r>
            <a:r>
              <a:rPr lang="en-US" b="0" dirty="0" err="1"/>
              <a:t>funções</a:t>
            </a:r>
            <a:r>
              <a:rPr lang="en-US" b="0" dirty="0"/>
              <a:t> que </a:t>
            </a:r>
            <a:r>
              <a:rPr lang="en-US" b="0" dirty="0" err="1"/>
              <a:t>realizam</a:t>
            </a:r>
            <a:r>
              <a:rPr lang="en-US" b="0" dirty="0"/>
              <a:t> </a:t>
            </a:r>
            <a:r>
              <a:rPr lang="en-US" b="0" dirty="0" err="1"/>
              <a:t>requisições</a:t>
            </a:r>
            <a:r>
              <a:rPr lang="en-US" b="0" dirty="0"/>
              <a:t> para o back-end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t>
            </a:r>
            <a:r>
              <a:rPr lang="en-US" b="0" dirty="0" err="1"/>
              <a:t>Já</a:t>
            </a:r>
            <a:r>
              <a:rPr lang="en-US" b="0" dirty="0"/>
              <a:t> a pasta ASSETS </a:t>
            </a:r>
            <a:r>
              <a:rPr lang="en-US" b="0" dirty="0" err="1"/>
              <a:t>tem</a:t>
            </a:r>
            <a:r>
              <a:rPr lang="en-US" b="0" dirty="0"/>
              <a:t> </a:t>
            </a:r>
            <a:r>
              <a:rPr lang="en-US" b="0" dirty="0" err="1"/>
              <a:t>todos</a:t>
            </a:r>
            <a:r>
              <a:rPr lang="en-US" b="0" dirty="0"/>
              <a:t> </a:t>
            </a:r>
            <a:r>
              <a:rPr lang="en-US" b="0" dirty="0" err="1"/>
              <a:t>os</a:t>
            </a:r>
            <a:r>
              <a:rPr lang="en-US" b="0" dirty="0"/>
              <a:t> </a:t>
            </a:r>
            <a:r>
              <a:rPr lang="en-US" b="0" dirty="0" err="1"/>
              <a:t>arquivos</a:t>
            </a:r>
            <a:r>
              <a:rPr lang="en-US" b="0" dirty="0"/>
              <a:t> de </a:t>
            </a:r>
            <a:r>
              <a:rPr lang="en-US" b="0" dirty="0" err="1"/>
              <a:t>mídia</a:t>
            </a:r>
            <a:r>
              <a:rPr lang="en-US" b="0" dirty="0"/>
              <a:t> </a:t>
            </a:r>
            <a:r>
              <a:rPr lang="en-US" b="0" dirty="0" err="1"/>
              <a:t>utilizados</a:t>
            </a:r>
            <a:r>
              <a:rPr lang="en-US" b="0" dirty="0"/>
              <a:t> no </a:t>
            </a:r>
            <a:r>
              <a:rPr lang="en-US" b="0" dirty="0" err="1"/>
              <a:t>projeto</a:t>
            </a:r>
            <a:r>
              <a:rPr lang="en-US" b="0" dirty="0"/>
              <a:t> (</a:t>
            </a:r>
            <a:r>
              <a:rPr lang="en-US" b="0" dirty="0" err="1"/>
              <a:t>como</a:t>
            </a:r>
            <a:r>
              <a:rPr lang="en-US" b="0" dirty="0"/>
              <a:t> imagens, </a:t>
            </a:r>
            <a:r>
              <a:rPr lang="en-US" b="0" dirty="0" err="1"/>
              <a:t>vídeos</a:t>
            </a:r>
            <a:r>
              <a:rPr lang="en-US" b="0" dirty="0"/>
              <a:t>, </a:t>
            </a:r>
            <a:r>
              <a:rPr lang="en-US" b="0" dirty="0" err="1"/>
              <a:t>etc</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t>
            </a:r>
            <a:r>
              <a:rPr lang="en-US" b="0" dirty="0" err="1"/>
              <a:t>Já</a:t>
            </a:r>
            <a:r>
              <a:rPr lang="en-US" b="0" dirty="0"/>
              <a:t> a pasta COMPONENTS </a:t>
            </a:r>
            <a:r>
              <a:rPr lang="en-US" b="0" dirty="0" err="1"/>
              <a:t>tem</a:t>
            </a:r>
            <a:r>
              <a:rPr lang="en-US" b="0" dirty="0"/>
              <a:t> </a:t>
            </a:r>
            <a:r>
              <a:rPr lang="en-US" b="0" dirty="0" err="1"/>
              <a:t>os</a:t>
            </a:r>
            <a:r>
              <a:rPr lang="en-US" b="0" dirty="0"/>
              <a:t> components </a:t>
            </a:r>
            <a:r>
              <a:rPr lang="en-US" b="0" dirty="0" err="1"/>
              <a:t>criados</a:t>
            </a:r>
            <a:r>
              <a:rPr lang="en-US" b="0" dirty="0"/>
              <a:t> </a:t>
            </a:r>
            <a:r>
              <a:rPr lang="en-US" b="0" dirty="0" err="1"/>
              <a:t>utilizando</a:t>
            </a:r>
            <a:r>
              <a:rPr lang="en-US" b="0" dirty="0"/>
              <a:t> React, </a:t>
            </a:r>
            <a:r>
              <a:rPr lang="en-US" b="0" dirty="0" err="1"/>
              <a:t>sendo</a:t>
            </a:r>
            <a:r>
              <a:rPr lang="en-US" b="0" dirty="0"/>
              <a:t> </a:t>
            </a:r>
            <a:r>
              <a:rPr lang="en-US" b="0" dirty="0" err="1"/>
              <a:t>eles</a:t>
            </a:r>
            <a:r>
              <a:rPr lang="en-US" b="0" dirty="0"/>
              <a:t> </a:t>
            </a:r>
            <a:r>
              <a:rPr lang="en-US" b="0" dirty="0" err="1"/>
              <a:t>trechos</a:t>
            </a:r>
            <a:r>
              <a:rPr lang="en-US" b="0" dirty="0"/>
              <a:t> de Código HTML, CSS e </a:t>
            </a:r>
            <a:r>
              <a:rPr lang="en-US" b="0" dirty="0" err="1"/>
              <a:t>Javascript</a:t>
            </a:r>
            <a:r>
              <a:rPr lang="en-US" b="0" dirty="0"/>
              <a:t>, </a:t>
            </a:r>
            <a:r>
              <a:rPr lang="en-US" b="0" dirty="0" err="1"/>
              <a:t>podendo</a:t>
            </a:r>
            <a:r>
              <a:rPr lang="en-US" b="0" dirty="0"/>
              <a:t> esses </a:t>
            </a:r>
            <a:r>
              <a:rPr lang="en-US" b="0" dirty="0" err="1"/>
              <a:t>componentes</a:t>
            </a:r>
            <a:r>
              <a:rPr lang="en-US" b="0" dirty="0"/>
              <a:t> </a:t>
            </a:r>
            <a:r>
              <a:rPr lang="en-US" b="0" dirty="0" err="1"/>
              <a:t>serem</a:t>
            </a:r>
            <a:r>
              <a:rPr lang="en-US" b="0" dirty="0"/>
              <a:t> </a:t>
            </a:r>
            <a:r>
              <a:rPr lang="en-US" b="0" dirty="0" err="1"/>
              <a:t>reutilizados</a:t>
            </a:r>
            <a:r>
              <a:rPr lang="en-US" b="0" dirty="0"/>
              <a:t> e </a:t>
            </a:r>
            <a:r>
              <a:rPr lang="en-US" b="0" dirty="0" err="1"/>
              <a:t>personalizados</a:t>
            </a:r>
            <a:r>
              <a:rPr lang="en-US" b="0" dirty="0"/>
              <a:t> no </a:t>
            </a:r>
            <a:r>
              <a:rPr lang="en-US" b="0" dirty="0" err="1"/>
              <a:t>nosso</a:t>
            </a:r>
            <a:r>
              <a:rPr lang="en-US" b="0" dirty="0"/>
              <a:t> Sistema</a:t>
            </a:r>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13</a:t>
            </a:fld>
            <a:endParaRPr lang="pt-BR"/>
          </a:p>
        </p:txBody>
      </p:sp>
    </p:spTree>
    <p:extLst>
      <p:ext uri="{BB962C8B-B14F-4D97-AF65-F5344CB8AC3E}">
        <p14:creationId xmlns:p14="http://schemas.microsoft.com/office/powerpoint/2010/main" val="4191339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40s GUSTAVO: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t>
            </a:r>
            <a:r>
              <a:rPr lang="en-US" b="0" dirty="0" err="1"/>
              <a:t>Já</a:t>
            </a:r>
            <a:r>
              <a:rPr lang="en-US" b="0" dirty="0"/>
              <a:t> a pasta CONTEXTS </a:t>
            </a:r>
            <a:r>
              <a:rPr lang="en-US" b="0" dirty="0" err="1"/>
              <a:t>possui</a:t>
            </a:r>
            <a:r>
              <a:rPr lang="en-US" b="0" dirty="0"/>
              <a:t> </a:t>
            </a:r>
            <a:r>
              <a:rPr lang="en-US" b="0" dirty="0" err="1"/>
              <a:t>contextos</a:t>
            </a:r>
            <a:r>
              <a:rPr lang="en-US" b="0" dirty="0"/>
              <a:t> que </a:t>
            </a:r>
            <a:r>
              <a:rPr lang="en-US" b="0" dirty="0" err="1"/>
              <a:t>podem</a:t>
            </a:r>
            <a:r>
              <a:rPr lang="en-US" b="0" dirty="0"/>
              <a:t> ser </a:t>
            </a:r>
            <a:r>
              <a:rPr lang="en-US" b="0" dirty="0" err="1"/>
              <a:t>utilizados</a:t>
            </a:r>
            <a:r>
              <a:rPr lang="en-US" b="0" dirty="0"/>
              <a:t> </a:t>
            </a:r>
            <a:r>
              <a:rPr lang="en-US" b="0" dirty="0" err="1"/>
              <a:t>na</a:t>
            </a:r>
            <a:r>
              <a:rPr lang="en-US" b="0" dirty="0"/>
              <a:t> </a:t>
            </a:r>
            <a:r>
              <a:rPr lang="en-US" b="0" dirty="0" err="1"/>
              <a:t>aplicação</a:t>
            </a:r>
            <a:r>
              <a:rPr lang="en-US" b="0" dirty="0"/>
              <a:t>, </a:t>
            </a:r>
            <a:r>
              <a:rPr lang="en-US" b="0" dirty="0" err="1"/>
              <a:t>permitindo</a:t>
            </a:r>
            <a:r>
              <a:rPr lang="en-US" b="0" dirty="0"/>
              <a:t> </a:t>
            </a:r>
            <a:r>
              <a:rPr lang="en-US" b="0" dirty="0" err="1"/>
              <a:t>salvar</a:t>
            </a:r>
            <a:r>
              <a:rPr lang="en-US" b="0" dirty="0"/>
              <a:t> dados e </a:t>
            </a:r>
            <a:r>
              <a:rPr lang="en-US" b="0" dirty="0" err="1"/>
              <a:t>funções</a:t>
            </a:r>
            <a:r>
              <a:rPr lang="en-US" b="0" dirty="0"/>
              <a:t> que </a:t>
            </a:r>
            <a:r>
              <a:rPr lang="en-US" b="0" dirty="0" err="1"/>
              <a:t>serão</a:t>
            </a:r>
            <a:r>
              <a:rPr lang="en-US" b="0" dirty="0"/>
              <a:t> </a:t>
            </a:r>
            <a:r>
              <a:rPr lang="en-US" b="0" dirty="0" err="1"/>
              <a:t>reutilizados</a:t>
            </a:r>
            <a:r>
              <a:rPr lang="en-US" b="0" dirty="0"/>
              <a:t>, </a:t>
            </a:r>
            <a:r>
              <a:rPr lang="en-US" b="0" dirty="0" err="1"/>
              <a:t>evitando</a:t>
            </a:r>
            <a:r>
              <a:rPr lang="en-US" b="0" dirty="0"/>
              <a:t> dessa forma que dados </a:t>
            </a:r>
            <a:r>
              <a:rPr lang="en-US" b="0" dirty="0" err="1"/>
              <a:t>sejam</a:t>
            </a:r>
            <a:r>
              <a:rPr lang="en-US" b="0" dirty="0"/>
              <a:t> </a:t>
            </a:r>
            <a:r>
              <a:rPr lang="en-US" b="0" dirty="0" err="1"/>
              <a:t>passados</a:t>
            </a:r>
            <a:r>
              <a:rPr lang="en-US" b="0" dirty="0"/>
              <a:t> via </a:t>
            </a:r>
            <a:r>
              <a:rPr lang="en-US" b="0" dirty="0" err="1"/>
              <a:t>componente</a:t>
            </a:r>
            <a:r>
              <a:rPr lang="en-US" b="0" dirty="0"/>
              <a:t>, </a:t>
            </a:r>
            <a:r>
              <a:rPr lang="en-US" b="0" dirty="0" err="1"/>
              <a:t>gerando</a:t>
            </a:r>
            <a:r>
              <a:rPr lang="en-US" b="0" dirty="0"/>
              <a:t> </a:t>
            </a:r>
            <a:r>
              <a:rPr lang="en-US" b="0" dirty="0" err="1"/>
              <a:t>mais</a:t>
            </a:r>
            <a:r>
              <a:rPr lang="en-US" b="0" dirty="0"/>
              <a:t> </a:t>
            </a:r>
            <a:r>
              <a:rPr lang="en-US" b="0" dirty="0" err="1"/>
              <a:t>segurança</a:t>
            </a:r>
            <a:r>
              <a:rPr lang="en-US" b="0" dirty="0"/>
              <a:t> e </a:t>
            </a:r>
            <a:r>
              <a:rPr lang="en-US" b="0" dirty="0" err="1"/>
              <a:t>estabilidade</a:t>
            </a:r>
            <a:r>
              <a:rPr lang="en-US" b="0" dirty="0"/>
              <a:t> </a:t>
            </a:r>
            <a:r>
              <a:rPr lang="en-US" b="0" dirty="0" err="1"/>
              <a:t>ao</a:t>
            </a:r>
            <a:r>
              <a:rPr lang="en-US" b="0" dirty="0"/>
              <a:t> front-end.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t>
            </a:r>
            <a:r>
              <a:rPr lang="en-US" b="0" dirty="0" err="1"/>
              <a:t>Já</a:t>
            </a:r>
            <a:r>
              <a:rPr lang="en-US" b="0" dirty="0"/>
              <a:t> a pasta HOOKS </a:t>
            </a:r>
            <a:r>
              <a:rPr lang="en-US" b="0" dirty="0" err="1"/>
              <a:t>contém</a:t>
            </a:r>
            <a:r>
              <a:rPr lang="en-US" b="0" dirty="0"/>
              <a:t> </a:t>
            </a:r>
            <a:r>
              <a:rPr lang="en-US" b="0" dirty="0" err="1"/>
              <a:t>funcionalidades</a:t>
            </a:r>
            <a:r>
              <a:rPr lang="en-US" b="0" dirty="0"/>
              <a:t> que </a:t>
            </a:r>
            <a:r>
              <a:rPr lang="en-US" b="0" dirty="0" err="1"/>
              <a:t>podem</a:t>
            </a:r>
            <a:r>
              <a:rPr lang="en-US" b="0" dirty="0"/>
              <a:t> ser </a:t>
            </a:r>
            <a:r>
              <a:rPr lang="en-US" b="0" dirty="0" err="1"/>
              <a:t>reutilizadas</a:t>
            </a:r>
            <a:r>
              <a:rPr lang="en-US" b="0" dirty="0"/>
              <a:t> </a:t>
            </a:r>
            <a:r>
              <a:rPr lang="en-US" b="0" dirty="0" err="1"/>
              <a:t>sobre</a:t>
            </a:r>
            <a:r>
              <a:rPr lang="en-US" b="0" dirty="0"/>
              <a:t> </a:t>
            </a:r>
            <a:r>
              <a:rPr lang="en-US" b="0" dirty="0" err="1"/>
              <a:t>os</a:t>
            </a:r>
            <a:r>
              <a:rPr lang="en-US" b="0" dirty="0"/>
              <a:t> </a:t>
            </a:r>
            <a:r>
              <a:rPr lang="en-US" b="0" dirty="0" err="1"/>
              <a:t>componentes</a:t>
            </a:r>
            <a:r>
              <a:rPr lang="en-US" b="0" dirty="0"/>
              <a:t>. No </a:t>
            </a:r>
            <a:r>
              <a:rPr lang="en-US" b="0" dirty="0" err="1"/>
              <a:t>nosso</a:t>
            </a:r>
            <a:r>
              <a:rPr lang="en-US" b="0" dirty="0"/>
              <a:t> </a:t>
            </a:r>
            <a:r>
              <a:rPr lang="en-US" b="0" dirty="0" err="1"/>
              <a:t>projeto</a:t>
            </a:r>
            <a:r>
              <a:rPr lang="en-US" b="0" dirty="0"/>
              <a:t> </a:t>
            </a:r>
            <a:r>
              <a:rPr lang="en-US" b="0" dirty="0" err="1"/>
              <a:t>criamos</a:t>
            </a:r>
            <a:r>
              <a:rPr lang="en-US" b="0" dirty="0"/>
              <a:t> um para que </a:t>
            </a:r>
            <a:r>
              <a:rPr lang="en-US" b="0" dirty="0" err="1"/>
              <a:t>certas</a:t>
            </a:r>
            <a:r>
              <a:rPr lang="en-US" b="0" dirty="0"/>
              <a:t> </a:t>
            </a:r>
            <a:r>
              <a:rPr lang="en-US" b="0" dirty="0" err="1"/>
              <a:t>páginas</a:t>
            </a:r>
            <a:r>
              <a:rPr lang="en-US" b="0" dirty="0"/>
              <a:t> do site </a:t>
            </a:r>
            <a:r>
              <a:rPr lang="en-US" b="0" dirty="0" err="1"/>
              <a:t>só</a:t>
            </a:r>
            <a:r>
              <a:rPr lang="en-US" b="0" dirty="0"/>
              <a:t> </a:t>
            </a:r>
            <a:r>
              <a:rPr lang="en-US" b="0" dirty="0" err="1"/>
              <a:t>fossem</a:t>
            </a:r>
            <a:r>
              <a:rPr lang="en-US" b="0" dirty="0"/>
              <a:t> </a:t>
            </a:r>
            <a:r>
              <a:rPr lang="en-US" b="0" dirty="0" err="1"/>
              <a:t>acessadas</a:t>
            </a:r>
            <a:r>
              <a:rPr lang="en-US" b="0" dirty="0"/>
              <a:t> </a:t>
            </a:r>
            <a:r>
              <a:rPr lang="en-US" b="0" dirty="0" err="1"/>
              <a:t>após</a:t>
            </a:r>
            <a:r>
              <a:rPr lang="en-US" b="0" dirty="0"/>
              <a:t> o </a:t>
            </a:r>
            <a:r>
              <a:rPr lang="en-US" b="0" dirty="0" err="1"/>
              <a:t>usuário</a:t>
            </a:r>
            <a:r>
              <a:rPr lang="en-US" b="0" dirty="0"/>
              <a:t> </a:t>
            </a:r>
            <a:r>
              <a:rPr lang="en-US" b="0" dirty="0" err="1"/>
              <a:t>ter</a:t>
            </a:r>
            <a:r>
              <a:rPr lang="en-US" b="0" dirty="0"/>
              <a:t> </a:t>
            </a:r>
            <a:r>
              <a:rPr lang="en-US" b="0" dirty="0" err="1"/>
              <a:t>sido</a:t>
            </a:r>
            <a:r>
              <a:rPr lang="en-US" b="0" dirty="0"/>
              <a:t> </a:t>
            </a:r>
            <a:r>
              <a:rPr lang="en-US" b="0" dirty="0" err="1"/>
              <a:t>autenticado</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t>
            </a:r>
            <a:r>
              <a:rPr lang="en-US" b="0" dirty="0" err="1"/>
              <a:t>Já</a:t>
            </a:r>
            <a:r>
              <a:rPr lang="en-US" b="0" dirty="0"/>
              <a:t> a pasta MODEL </a:t>
            </a:r>
            <a:r>
              <a:rPr lang="en-US" b="0" dirty="0" err="1"/>
              <a:t>contém</a:t>
            </a:r>
            <a:r>
              <a:rPr lang="en-US" b="0" dirty="0"/>
              <a:t> as </a:t>
            </a:r>
            <a:r>
              <a:rPr lang="en-US" b="0" dirty="0" err="1"/>
              <a:t>estruturas</a:t>
            </a:r>
            <a:r>
              <a:rPr lang="en-US" b="0" dirty="0"/>
              <a:t> de dados </a:t>
            </a:r>
            <a:r>
              <a:rPr lang="en-US" b="0" dirty="0" err="1"/>
              <a:t>mapeadas</a:t>
            </a:r>
            <a:r>
              <a:rPr lang="en-US" b="0" dirty="0"/>
              <a:t> </a:t>
            </a:r>
            <a:r>
              <a:rPr lang="en-US" b="0" dirty="0" err="1"/>
              <a:t>durante</a:t>
            </a:r>
            <a:r>
              <a:rPr lang="en-US" b="0" dirty="0"/>
              <a:t> o </a:t>
            </a:r>
            <a:r>
              <a:rPr lang="en-US" b="0" dirty="0" err="1"/>
              <a:t>desenvolvimento</a:t>
            </a:r>
            <a:r>
              <a:rPr lang="en-US" b="0" dirty="0"/>
              <a:t> e </a:t>
            </a:r>
            <a:r>
              <a:rPr lang="en-US" b="0" dirty="0" err="1"/>
              <a:t>também</a:t>
            </a:r>
            <a:r>
              <a:rPr lang="en-US" b="0" dirty="0"/>
              <a:t> </a:t>
            </a:r>
            <a:r>
              <a:rPr lang="en-US" b="0" dirty="0" err="1"/>
              <a:t>algumas</a:t>
            </a:r>
            <a:r>
              <a:rPr lang="en-US" b="0" dirty="0"/>
              <a:t> </a:t>
            </a:r>
            <a:r>
              <a:rPr lang="en-US" b="0" dirty="0" err="1"/>
              <a:t>funcionalidades</a:t>
            </a:r>
            <a:r>
              <a:rPr lang="en-US" b="0" dirty="0"/>
              <a:t> </a:t>
            </a:r>
            <a:r>
              <a:rPr lang="en-US" b="0" dirty="0" err="1"/>
              <a:t>sobre</a:t>
            </a:r>
            <a:r>
              <a:rPr lang="en-US" b="0" dirty="0"/>
              <a:t> a propria </a:t>
            </a:r>
            <a:r>
              <a:rPr lang="en-US" b="0" dirty="0" err="1"/>
              <a:t>estrutura</a:t>
            </a:r>
            <a:r>
              <a:rPr lang="en-US" b="0" dirty="0"/>
              <a:t>. </a:t>
            </a:r>
            <a:r>
              <a:rPr lang="en-US" b="0" dirty="0" err="1"/>
              <a:t>Está</a:t>
            </a:r>
            <a:r>
              <a:rPr lang="en-US" b="0" dirty="0"/>
              <a:t> </a:t>
            </a:r>
            <a:r>
              <a:rPr lang="en-US" b="0" dirty="0" err="1"/>
              <a:t>relacionada</a:t>
            </a:r>
            <a:r>
              <a:rPr lang="en-US" b="0" dirty="0"/>
              <a:t> </a:t>
            </a:r>
            <a:r>
              <a:rPr lang="en-US" b="0" dirty="0" err="1"/>
              <a:t>também</a:t>
            </a:r>
            <a:r>
              <a:rPr lang="en-US" b="0" dirty="0"/>
              <a:t> com </a:t>
            </a:r>
            <a:r>
              <a:rPr lang="en-US" b="0" dirty="0" err="1"/>
              <a:t>chamadas</a:t>
            </a:r>
            <a:r>
              <a:rPr lang="en-US" b="0" dirty="0"/>
              <a:t> de API que </a:t>
            </a:r>
            <a:r>
              <a:rPr lang="en-US" b="0" dirty="0" err="1"/>
              <a:t>retornam</a:t>
            </a:r>
            <a:r>
              <a:rPr lang="en-US" b="0" dirty="0"/>
              <a:t> </a:t>
            </a:r>
            <a:r>
              <a:rPr lang="en-US" b="0" dirty="0" err="1"/>
              <a:t>estruturas</a:t>
            </a:r>
            <a:r>
              <a:rPr lang="en-US" b="0" dirty="0"/>
              <a:t> </a:t>
            </a:r>
            <a:r>
              <a:rPr lang="en-US" b="0" dirty="0" err="1"/>
              <a:t>mapeadas</a:t>
            </a:r>
            <a:r>
              <a:rPr lang="en-US" b="0" dirty="0"/>
              <a:t>, </a:t>
            </a:r>
            <a:r>
              <a:rPr lang="en-US" b="0" dirty="0" err="1"/>
              <a:t>criaçao</a:t>
            </a:r>
            <a:r>
              <a:rPr lang="en-US" b="0" dirty="0"/>
              <a:t> de </a:t>
            </a:r>
            <a:r>
              <a:rPr lang="en-US" b="0" dirty="0" err="1"/>
              <a:t>modelos</a:t>
            </a:r>
            <a:r>
              <a:rPr lang="en-US" b="0" dirty="0"/>
              <a:t> no back-end e </a:t>
            </a:r>
            <a:r>
              <a:rPr lang="en-US" b="0" dirty="0" err="1"/>
              <a:t>etc</a:t>
            </a:r>
            <a:endParaRPr lang="en-US" b="0"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14</a:t>
            </a:fld>
            <a:endParaRPr lang="pt-BR"/>
          </a:p>
        </p:txBody>
      </p:sp>
    </p:spTree>
    <p:extLst>
      <p:ext uri="{BB962C8B-B14F-4D97-AF65-F5344CB8AC3E}">
        <p14:creationId xmlns:p14="http://schemas.microsoft.com/office/powerpoint/2010/main" val="1970198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30s GUSTAVO: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t>
            </a:r>
            <a:r>
              <a:rPr lang="en-US" b="0" dirty="0" err="1"/>
              <a:t>Já</a:t>
            </a:r>
            <a:r>
              <a:rPr lang="en-US" b="0" dirty="0"/>
              <a:t> a pasta STYLES </a:t>
            </a:r>
            <a:r>
              <a:rPr lang="en-US" b="0" dirty="0" err="1"/>
              <a:t>contém</a:t>
            </a:r>
            <a:r>
              <a:rPr lang="en-US" b="0" dirty="0"/>
              <a:t> </a:t>
            </a:r>
            <a:r>
              <a:rPr lang="en-US" b="0" dirty="0" err="1"/>
              <a:t>tudo</a:t>
            </a:r>
            <a:r>
              <a:rPr lang="en-US" b="0" dirty="0"/>
              <a:t> o que é </a:t>
            </a:r>
            <a:r>
              <a:rPr lang="en-US" b="0" dirty="0" err="1"/>
              <a:t>voltado</a:t>
            </a:r>
            <a:r>
              <a:rPr lang="en-US" b="0" dirty="0"/>
              <a:t> </a:t>
            </a:r>
            <a:r>
              <a:rPr lang="en-US" b="0" dirty="0" err="1"/>
              <a:t>ao</a:t>
            </a:r>
            <a:r>
              <a:rPr lang="en-US" b="0" dirty="0"/>
              <a:t> </a:t>
            </a:r>
            <a:r>
              <a:rPr lang="en-US" b="0" dirty="0" err="1"/>
              <a:t>estilo</a:t>
            </a:r>
            <a:r>
              <a:rPr lang="en-US" b="0" dirty="0"/>
              <a:t> da </a:t>
            </a:r>
            <a:r>
              <a:rPr lang="en-US" b="0" dirty="0" err="1"/>
              <a:t>aplicação</a:t>
            </a:r>
            <a:r>
              <a:rPr lang="en-US" b="0" dirty="0"/>
              <a:t>, </a:t>
            </a:r>
            <a:r>
              <a:rPr lang="en-US" b="0" dirty="0" err="1"/>
              <a:t>contendo</a:t>
            </a:r>
            <a:r>
              <a:rPr lang="en-US" b="0" dirty="0"/>
              <a:t> </a:t>
            </a:r>
            <a:r>
              <a:rPr lang="en-US" b="0" dirty="0" err="1"/>
              <a:t>arquivo</a:t>
            </a:r>
            <a:r>
              <a:rPr lang="en-US" b="0" dirty="0"/>
              <a:t> CSS e o </a:t>
            </a:r>
            <a:r>
              <a:rPr lang="en-US" b="0" dirty="0" err="1"/>
              <a:t>arquivo</a:t>
            </a:r>
            <a:r>
              <a:rPr lang="en-US" b="0" dirty="0"/>
              <a:t> </a:t>
            </a:r>
            <a:r>
              <a:rPr lang="en-US" b="0" dirty="0" err="1"/>
              <a:t>relacionado</a:t>
            </a:r>
            <a:r>
              <a:rPr lang="en-US" b="0" dirty="0"/>
              <a:t> a </a:t>
            </a:r>
            <a:r>
              <a:rPr lang="en-US" b="0" dirty="0" err="1"/>
              <a:t>biblioteca</a:t>
            </a:r>
            <a:r>
              <a:rPr lang="en-US" b="0" dirty="0"/>
              <a:t> Material UI, que </a:t>
            </a:r>
            <a:r>
              <a:rPr lang="en-US" b="0" dirty="0" err="1"/>
              <a:t>comentei</a:t>
            </a:r>
            <a:r>
              <a:rPr lang="en-US" b="0" dirty="0"/>
              <a:t> </a:t>
            </a:r>
            <a:r>
              <a:rPr lang="en-US" b="0" dirty="0" err="1"/>
              <a:t>anteriormente</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t>
            </a:r>
            <a:r>
              <a:rPr lang="en-US" b="0" dirty="0" err="1"/>
              <a:t>Já</a:t>
            </a:r>
            <a:r>
              <a:rPr lang="en-US" b="0" dirty="0"/>
              <a:t> a pasta UTILITIES </a:t>
            </a:r>
            <a:r>
              <a:rPr lang="en-US" b="0" dirty="0" err="1"/>
              <a:t>contém</a:t>
            </a:r>
            <a:r>
              <a:rPr lang="en-US" b="0" dirty="0"/>
              <a:t> </a:t>
            </a:r>
            <a:r>
              <a:rPr lang="en-US" b="0" dirty="0" err="1"/>
              <a:t>funcionalidades</a:t>
            </a:r>
            <a:r>
              <a:rPr lang="en-US" b="0" dirty="0"/>
              <a:t> </a:t>
            </a:r>
            <a:r>
              <a:rPr lang="en-US" b="0" dirty="0" err="1"/>
              <a:t>úteis</a:t>
            </a:r>
            <a:r>
              <a:rPr lang="en-US" b="0" dirty="0"/>
              <a:t> </a:t>
            </a:r>
            <a:r>
              <a:rPr lang="en-US" b="0" dirty="0" err="1"/>
              <a:t>como</a:t>
            </a:r>
            <a:r>
              <a:rPr lang="en-US" b="0" dirty="0"/>
              <a:t> </a:t>
            </a:r>
            <a:r>
              <a:rPr lang="en-US" b="0" dirty="0" err="1"/>
              <a:t>formatação</a:t>
            </a:r>
            <a:r>
              <a:rPr lang="en-US" b="0" dirty="0"/>
              <a:t> de </a:t>
            </a:r>
            <a:r>
              <a:rPr lang="en-US" b="0" dirty="0" err="1"/>
              <a:t>datas</a:t>
            </a:r>
            <a:r>
              <a:rPr lang="en-US" b="0" dirty="0"/>
              <a:t>, campos, </a:t>
            </a:r>
            <a:r>
              <a:rPr lang="en-US" b="0" dirty="0" err="1"/>
              <a:t>textos</a:t>
            </a:r>
            <a:r>
              <a:rPr lang="en-US" b="0" dirty="0"/>
              <a:t> e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t>
            </a:r>
            <a:r>
              <a:rPr lang="en-US" b="0" dirty="0" err="1"/>
              <a:t>Já</a:t>
            </a:r>
            <a:r>
              <a:rPr lang="en-US" b="0" dirty="0"/>
              <a:t> a pasta VIEWS, </a:t>
            </a:r>
            <a:r>
              <a:rPr lang="en-US" b="0" dirty="0" err="1"/>
              <a:t>por</a:t>
            </a:r>
            <a:r>
              <a:rPr lang="en-US" b="0" dirty="0"/>
              <a:t> </a:t>
            </a:r>
            <a:r>
              <a:rPr lang="en-US" b="0" dirty="0" err="1"/>
              <a:t>último</a:t>
            </a:r>
            <a:r>
              <a:rPr lang="en-US" b="0" dirty="0"/>
              <a:t> </a:t>
            </a:r>
            <a:r>
              <a:rPr lang="en-US" b="0" dirty="0" err="1"/>
              <a:t>contém</a:t>
            </a:r>
            <a:r>
              <a:rPr lang="en-US" b="0" dirty="0"/>
              <a:t> </a:t>
            </a:r>
            <a:r>
              <a:rPr lang="en-US" b="0" dirty="0" err="1"/>
              <a:t>todas</a:t>
            </a:r>
            <a:r>
              <a:rPr lang="en-US" b="0" dirty="0"/>
              <a:t> as </a:t>
            </a:r>
            <a:r>
              <a:rPr lang="en-US" b="0" dirty="0" err="1"/>
              <a:t>páginas</a:t>
            </a:r>
            <a:r>
              <a:rPr lang="en-US" b="0" dirty="0"/>
              <a:t> do site. </a:t>
            </a:r>
            <a:r>
              <a:rPr lang="en-US" b="0" dirty="0" err="1"/>
              <a:t>Cada</a:t>
            </a:r>
            <a:r>
              <a:rPr lang="en-US" b="0" dirty="0"/>
              <a:t> </a:t>
            </a:r>
            <a:r>
              <a:rPr lang="en-US" b="0" dirty="0" err="1"/>
              <a:t>página</a:t>
            </a:r>
            <a:r>
              <a:rPr lang="en-US" b="0" dirty="0"/>
              <a:t> </a:t>
            </a:r>
            <a:r>
              <a:rPr lang="en-US" b="0" dirty="0" err="1"/>
              <a:t>deve</a:t>
            </a:r>
            <a:r>
              <a:rPr lang="en-US" b="0" dirty="0"/>
              <a:t> </a:t>
            </a:r>
            <a:r>
              <a:rPr lang="en-US" b="0" dirty="0" err="1"/>
              <a:t>ter</a:t>
            </a:r>
            <a:r>
              <a:rPr lang="en-US" b="0" dirty="0"/>
              <a:t> </a:t>
            </a:r>
            <a:r>
              <a:rPr lang="en-US" b="0" dirty="0" err="1"/>
              <a:t>uma</a:t>
            </a:r>
            <a:r>
              <a:rPr lang="en-US" b="0" dirty="0"/>
              <a:t> </a:t>
            </a:r>
            <a:r>
              <a:rPr lang="en-US" b="0" dirty="0" err="1"/>
              <a:t>rota</a:t>
            </a:r>
            <a:r>
              <a:rPr lang="en-US" b="0" dirty="0"/>
              <a:t> que </a:t>
            </a:r>
            <a:r>
              <a:rPr lang="en-US" b="0" dirty="0" err="1"/>
              <a:t>deve</a:t>
            </a:r>
            <a:r>
              <a:rPr lang="en-US" b="0" dirty="0"/>
              <a:t> ser </a:t>
            </a:r>
            <a:r>
              <a:rPr lang="en-US" b="0" dirty="0" err="1"/>
              <a:t>mapeada</a:t>
            </a:r>
            <a:r>
              <a:rPr lang="en-US" b="0" dirty="0"/>
              <a:t> no </a:t>
            </a:r>
            <a:r>
              <a:rPr lang="en-US" b="0" dirty="0" err="1"/>
              <a:t>arquivo</a:t>
            </a:r>
            <a:r>
              <a:rPr lang="en-US" b="0" dirty="0"/>
              <a:t> ROUTER.TS, que se </a:t>
            </a:r>
            <a:r>
              <a:rPr lang="en-US" b="0" dirty="0" err="1"/>
              <a:t>encontra</a:t>
            </a:r>
            <a:r>
              <a:rPr lang="en-US" b="0" dirty="0"/>
              <a:t> </a:t>
            </a:r>
            <a:r>
              <a:rPr lang="en-US" b="0" dirty="0" err="1"/>
              <a:t>na</a:t>
            </a:r>
            <a:r>
              <a:rPr lang="en-US" b="0" dirty="0"/>
              <a:t> </a:t>
            </a:r>
            <a:r>
              <a:rPr lang="en-US" b="0" dirty="0" err="1"/>
              <a:t>raiz</a:t>
            </a:r>
            <a:r>
              <a:rPr lang="en-US" b="0" dirty="0"/>
              <a:t> do </a:t>
            </a:r>
            <a:r>
              <a:rPr lang="en-US" b="0" dirty="0" err="1"/>
              <a:t>projeto</a:t>
            </a:r>
            <a:r>
              <a:rPr lang="en-US" b="0" dirty="0"/>
              <a:t> e </a:t>
            </a:r>
            <a:r>
              <a:rPr lang="en-US" b="0" dirty="0" err="1"/>
              <a:t>contém</a:t>
            </a:r>
            <a:r>
              <a:rPr lang="en-US" b="0" dirty="0"/>
              <a:t> </a:t>
            </a:r>
            <a:r>
              <a:rPr lang="en-US" b="0" dirty="0" err="1"/>
              <a:t>uma</a:t>
            </a:r>
            <a:r>
              <a:rPr lang="en-US" b="0" dirty="0"/>
              <a:t> </a:t>
            </a:r>
            <a:r>
              <a:rPr lang="en-US" b="0" dirty="0" err="1"/>
              <a:t>lista</a:t>
            </a:r>
            <a:r>
              <a:rPr lang="en-US" b="0" dirty="0"/>
              <a:t> com </a:t>
            </a:r>
            <a:r>
              <a:rPr lang="en-US" b="0" dirty="0" err="1"/>
              <a:t>itens</a:t>
            </a:r>
            <a:r>
              <a:rPr lang="en-US" b="0" dirty="0"/>
              <a:t> que </a:t>
            </a:r>
            <a:r>
              <a:rPr lang="en-US" b="0" dirty="0" err="1"/>
              <a:t>mapeiam</a:t>
            </a:r>
            <a:r>
              <a:rPr lang="en-US" b="0" dirty="0"/>
              <a:t> </a:t>
            </a:r>
            <a:r>
              <a:rPr lang="en-US" b="0" dirty="0" err="1"/>
              <a:t>componentes</a:t>
            </a:r>
            <a:r>
              <a:rPr lang="en-US" b="0" dirty="0"/>
              <a:t> </a:t>
            </a:r>
            <a:r>
              <a:rPr lang="en-US" b="0" dirty="0" err="1"/>
              <a:t>em</a:t>
            </a:r>
            <a:r>
              <a:rPr lang="en-US" b="0" dirty="0"/>
              <a:t> </a:t>
            </a:r>
            <a:r>
              <a:rPr lang="en-US" b="0" dirty="0" err="1"/>
              <a:t>sua</a:t>
            </a:r>
            <a:r>
              <a:rPr lang="en-US" b="0" dirty="0"/>
              <a:t> </a:t>
            </a:r>
            <a:r>
              <a:rPr lang="en-US" b="0" dirty="0" err="1"/>
              <a:t>rota</a:t>
            </a:r>
            <a:endParaRPr lang="pt-BR"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15</a:t>
            </a:fld>
            <a:endParaRPr lang="pt-BR"/>
          </a:p>
        </p:txBody>
      </p:sp>
    </p:spTree>
    <p:extLst>
      <p:ext uri="{BB962C8B-B14F-4D97-AF65-F5344CB8AC3E}">
        <p14:creationId xmlns:p14="http://schemas.microsoft.com/office/powerpoint/2010/main" val="3605417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60s GABRIEL:</a:t>
            </a:r>
            <a:r>
              <a:rPr lang="en-US" b="0" dirty="0"/>
              <a:t> No back-end, a </a:t>
            </a:r>
            <a:r>
              <a:rPr lang="en-US" b="0" dirty="0" err="1"/>
              <a:t>aplicação</a:t>
            </a:r>
            <a:r>
              <a:rPr lang="en-US" b="0" dirty="0"/>
              <a:t> é </a:t>
            </a:r>
            <a:r>
              <a:rPr lang="en-US" b="0" dirty="0" err="1"/>
              <a:t>uma</a:t>
            </a:r>
            <a:r>
              <a:rPr lang="en-US" b="0" dirty="0"/>
              <a:t> API </a:t>
            </a:r>
            <a:r>
              <a:rPr lang="en-US" b="0" dirty="0" err="1"/>
              <a:t>criada</a:t>
            </a:r>
            <a:r>
              <a:rPr lang="en-US" b="0" dirty="0"/>
              <a:t> </a:t>
            </a:r>
            <a:r>
              <a:rPr lang="en-US" b="0" dirty="0" err="1"/>
              <a:t>utilizando</a:t>
            </a:r>
            <a:r>
              <a:rPr lang="en-US" b="0" dirty="0"/>
              <a:t> a </a:t>
            </a:r>
            <a:r>
              <a:rPr lang="en-US" b="0" dirty="0" err="1"/>
              <a:t>linguagem</a:t>
            </a:r>
            <a:r>
              <a:rPr lang="en-US" b="0" dirty="0"/>
              <a:t> de </a:t>
            </a:r>
            <a:r>
              <a:rPr lang="en-US" b="0" dirty="0" err="1"/>
              <a:t>programação</a:t>
            </a:r>
            <a:r>
              <a:rPr lang="en-US" b="0" dirty="0"/>
              <a:t> PYTHON, </a:t>
            </a:r>
            <a:r>
              <a:rPr lang="en-US" b="0" dirty="0" err="1"/>
              <a:t>usando</a:t>
            </a:r>
            <a:r>
              <a:rPr lang="en-US" b="0" dirty="0"/>
              <a:t> o framework DJANGO e </a:t>
            </a:r>
            <a:r>
              <a:rPr lang="en-US" b="0" dirty="0" err="1"/>
              <a:t>também</a:t>
            </a:r>
            <a:r>
              <a:rPr lang="en-US" b="0" dirty="0"/>
              <a:t> o framework REST, que é </a:t>
            </a:r>
            <a:r>
              <a:rPr lang="en-US" b="0" dirty="0" err="1"/>
              <a:t>encapsulado</a:t>
            </a:r>
            <a:r>
              <a:rPr lang="en-US" b="0" dirty="0"/>
              <a:t> </a:t>
            </a:r>
            <a:r>
              <a:rPr lang="en-US" b="0" dirty="0" err="1"/>
              <a:t>como</a:t>
            </a:r>
            <a:r>
              <a:rPr lang="en-US" b="0" dirty="0"/>
              <a:t> </a:t>
            </a:r>
            <a:r>
              <a:rPr lang="en-US" b="0" dirty="0" err="1"/>
              <a:t>uma</a:t>
            </a:r>
            <a:r>
              <a:rPr lang="en-US" b="0" dirty="0"/>
              <a:t> </a:t>
            </a:r>
            <a:r>
              <a:rPr lang="en-US" b="0" dirty="0" err="1"/>
              <a:t>biblioteca</a:t>
            </a:r>
            <a:r>
              <a:rPr lang="en-US" b="0" dirty="0"/>
              <a:t> </a:t>
            </a:r>
            <a:r>
              <a:rPr lang="en-US" b="0" dirty="0" err="1"/>
              <a:t>otimizada</a:t>
            </a:r>
            <a:r>
              <a:rPr lang="en-US" b="0" dirty="0"/>
              <a:t> </a:t>
            </a:r>
            <a:r>
              <a:rPr lang="en-US" b="0" dirty="0" err="1"/>
              <a:t>pra</a:t>
            </a:r>
            <a:r>
              <a:rPr lang="en-US" b="0" dirty="0"/>
              <a:t> ser </a:t>
            </a:r>
            <a:r>
              <a:rPr lang="en-US" b="0" dirty="0" err="1"/>
              <a:t>usada</a:t>
            </a:r>
            <a:r>
              <a:rPr lang="en-US" b="0" dirty="0"/>
              <a:t> junto com o DJANGO. O banco de dados que a </a:t>
            </a:r>
            <a:r>
              <a:rPr lang="en-US" b="0" dirty="0" err="1"/>
              <a:t>gente</a:t>
            </a:r>
            <a:r>
              <a:rPr lang="en-US" b="0" dirty="0"/>
              <a:t> </a:t>
            </a:r>
            <a:r>
              <a:rPr lang="en-US" b="0" dirty="0" err="1"/>
              <a:t>utilizou</a:t>
            </a:r>
            <a:r>
              <a:rPr lang="en-US" b="0" dirty="0"/>
              <a:t> </a:t>
            </a:r>
            <a:r>
              <a:rPr lang="en-US" b="0" dirty="0" err="1"/>
              <a:t>foi</a:t>
            </a:r>
            <a:r>
              <a:rPr lang="en-US" b="0" dirty="0"/>
              <a:t> o SQLITE, que </a:t>
            </a:r>
            <a:r>
              <a:rPr lang="en-US" b="0" dirty="0" err="1"/>
              <a:t>permite</a:t>
            </a:r>
            <a:r>
              <a:rPr lang="en-US" b="0" dirty="0"/>
              <a:t> o </a:t>
            </a:r>
            <a:r>
              <a:rPr lang="en-US" b="0" dirty="0" err="1"/>
              <a:t>uso</a:t>
            </a:r>
            <a:r>
              <a:rPr lang="en-US" b="0" dirty="0"/>
              <a:t> de dados </a:t>
            </a:r>
            <a:r>
              <a:rPr lang="en-US" b="0" dirty="0" err="1"/>
              <a:t>não</a:t>
            </a:r>
            <a:r>
              <a:rPr lang="en-US" b="0" dirty="0"/>
              <a:t> </a:t>
            </a:r>
            <a:r>
              <a:rPr lang="en-US" b="0" dirty="0" err="1"/>
              <a:t>precisando</a:t>
            </a:r>
            <a:r>
              <a:rPr lang="en-US" b="0" dirty="0"/>
              <a:t> </a:t>
            </a:r>
            <a:r>
              <a:rPr lang="en-US" b="0" dirty="0" err="1"/>
              <a:t>hospedar</a:t>
            </a:r>
            <a:r>
              <a:rPr lang="en-US" b="0" dirty="0"/>
              <a:t> </a:t>
            </a:r>
            <a:r>
              <a:rPr lang="en-US" b="0" dirty="0" err="1"/>
              <a:t>ou</a:t>
            </a:r>
            <a:r>
              <a:rPr lang="en-US" b="0" dirty="0"/>
              <a:t> se </a:t>
            </a:r>
            <a:r>
              <a:rPr lang="en-US" b="0" dirty="0" err="1"/>
              <a:t>conectar</a:t>
            </a:r>
            <a:r>
              <a:rPr lang="en-US" b="0" dirty="0"/>
              <a:t> a um </a:t>
            </a:r>
            <a:r>
              <a:rPr lang="en-US" b="0" dirty="0" err="1"/>
              <a:t>servidor</a:t>
            </a:r>
            <a:r>
              <a:rPr lang="en-US" b="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API </a:t>
            </a:r>
            <a:r>
              <a:rPr lang="en-US" b="0" dirty="0" err="1"/>
              <a:t>tem</a:t>
            </a:r>
            <a:r>
              <a:rPr lang="en-US" b="0" dirty="0"/>
              <a:t> 19 endpoints, com 15 deles </a:t>
            </a:r>
            <a:r>
              <a:rPr lang="en-US" b="0" dirty="0" err="1"/>
              <a:t>possuindo</a:t>
            </a:r>
            <a:r>
              <a:rPr lang="en-US" b="0" dirty="0"/>
              <a:t> </a:t>
            </a:r>
            <a:r>
              <a:rPr lang="en-US" b="0" dirty="0" err="1"/>
              <a:t>operações</a:t>
            </a:r>
            <a:r>
              <a:rPr lang="en-US" b="0" dirty="0"/>
              <a:t> CRUD </a:t>
            </a:r>
            <a:r>
              <a:rPr lang="en-US" b="0" dirty="0" err="1"/>
              <a:t>completas</a:t>
            </a:r>
            <a:r>
              <a:rPr lang="en-US" b="0" dirty="0"/>
              <a:t>, que </a:t>
            </a:r>
            <a:r>
              <a:rPr lang="en-US" b="0" dirty="0" err="1"/>
              <a:t>são</a:t>
            </a:r>
            <a:r>
              <a:rPr lang="en-US" b="0" dirty="0"/>
              <a:t> as </a:t>
            </a:r>
            <a:r>
              <a:rPr lang="en-US" b="0" dirty="0" err="1"/>
              <a:t>quatro</a:t>
            </a:r>
            <a:r>
              <a:rPr lang="en-US" b="0" dirty="0"/>
              <a:t> </a:t>
            </a:r>
            <a:r>
              <a:rPr lang="en-US" b="0" dirty="0" err="1"/>
              <a:t>operações</a:t>
            </a:r>
            <a:r>
              <a:rPr lang="en-US" b="0" dirty="0"/>
              <a:t> </a:t>
            </a:r>
            <a:r>
              <a:rPr lang="en-US" b="0" dirty="0" err="1"/>
              <a:t>básicas</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CREATE, que se </a:t>
            </a:r>
            <a:r>
              <a:rPr lang="en-US" b="0" dirty="0" err="1"/>
              <a:t>refere</a:t>
            </a:r>
            <a:r>
              <a:rPr lang="en-US" b="0" dirty="0"/>
              <a:t> a </a:t>
            </a:r>
            <a:r>
              <a:rPr lang="en-US" b="0" dirty="0" err="1"/>
              <a:t>criação</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READ, que se </a:t>
            </a:r>
            <a:r>
              <a:rPr lang="en-US" b="0" dirty="0" err="1"/>
              <a:t>refere</a:t>
            </a:r>
            <a:r>
              <a:rPr lang="en-US" b="0" dirty="0"/>
              <a:t> a </a:t>
            </a:r>
            <a:r>
              <a:rPr lang="en-US" b="0" dirty="0" err="1"/>
              <a:t>leitura</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UPDATE, que se </a:t>
            </a:r>
            <a:r>
              <a:rPr lang="en-US" b="0" dirty="0" err="1"/>
              <a:t>refere</a:t>
            </a:r>
            <a:r>
              <a:rPr lang="en-US" b="0" dirty="0"/>
              <a:t> a </a:t>
            </a:r>
            <a:r>
              <a:rPr lang="en-US" b="0" dirty="0" err="1"/>
              <a:t>atualização</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DELETE, que se </a:t>
            </a:r>
            <a:r>
              <a:rPr lang="en-US" b="0" dirty="0" err="1"/>
              <a:t>refere</a:t>
            </a:r>
            <a:r>
              <a:rPr lang="en-US" b="0" dirty="0"/>
              <a:t> a </a:t>
            </a:r>
            <a:r>
              <a:rPr lang="en-US" b="0" dirty="0" err="1"/>
              <a:t>exclusão</a:t>
            </a:r>
            <a:endParaRPr lang="pt-BR" b="1" dirty="0"/>
          </a:p>
          <a:p>
            <a:r>
              <a:rPr lang="pt-BR" dirty="0"/>
              <a:t>Toda requisição pro </a:t>
            </a:r>
            <a:r>
              <a:rPr lang="pt-BR" dirty="0" err="1"/>
              <a:t>back-end</a:t>
            </a:r>
            <a:r>
              <a:rPr lang="pt-BR" dirty="0"/>
              <a:t> e seus </a:t>
            </a:r>
            <a:r>
              <a:rPr lang="pt-BR" dirty="0" err="1"/>
              <a:t>endpoints</a:t>
            </a:r>
            <a:r>
              <a:rPr lang="pt-BR" dirty="0"/>
              <a:t>, precisa de um token, senão não é autorizado. Pra gerar o token, o usuário tem que possuir uma conta de administrador no </a:t>
            </a:r>
            <a:r>
              <a:rPr lang="pt-BR" dirty="0" err="1"/>
              <a:t>backend</a:t>
            </a:r>
            <a:r>
              <a:rPr lang="pt-BR" dirty="0"/>
              <a:t> e solicitar a geração a partir de um </a:t>
            </a:r>
            <a:r>
              <a:rPr lang="pt-BR" dirty="0" err="1"/>
              <a:t>endpoint</a:t>
            </a:r>
            <a:r>
              <a:rPr lang="pt-BR" dirty="0"/>
              <a:t> único, que é autenticado com usuário e senha.</a:t>
            </a:r>
          </a:p>
          <a:p>
            <a:r>
              <a:rPr lang="pt-BR" dirty="0"/>
              <a:t>Toda a camada de </a:t>
            </a:r>
            <a:r>
              <a:rPr lang="pt-BR" dirty="0" err="1"/>
              <a:t>endpoint</a:t>
            </a:r>
            <a:r>
              <a:rPr lang="pt-BR" dirty="0"/>
              <a:t>, autenticação e resposta é tratada pelo DJANGO com a ajuda do framework REST.</a:t>
            </a:r>
          </a:p>
          <a:p>
            <a:endParaRPr lang="pt-BR"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16</a:t>
            </a:fld>
            <a:endParaRPr lang="pt-BR"/>
          </a:p>
        </p:txBody>
      </p:sp>
    </p:spTree>
    <p:extLst>
      <p:ext uri="{BB962C8B-B14F-4D97-AF65-F5344CB8AC3E}">
        <p14:creationId xmlns:p14="http://schemas.microsoft.com/office/powerpoint/2010/main" val="2726600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25s GABRIEL:</a:t>
            </a:r>
            <a:r>
              <a:rPr lang="en-US" b="0" dirty="0"/>
              <a:t> Para </a:t>
            </a:r>
            <a:r>
              <a:rPr lang="en-US" b="0" dirty="0" err="1"/>
              <a:t>facilitar</a:t>
            </a:r>
            <a:r>
              <a:rPr lang="en-US" b="0" dirty="0"/>
              <a:t> o </a:t>
            </a:r>
            <a:r>
              <a:rPr lang="en-US" b="0" dirty="0" err="1"/>
              <a:t>desenvolvimento</a:t>
            </a:r>
            <a:r>
              <a:rPr lang="en-US" b="0" dirty="0"/>
              <a:t> da API, o backend </a:t>
            </a:r>
            <a:r>
              <a:rPr lang="en-US" b="0" dirty="0" err="1"/>
              <a:t>possui</a:t>
            </a:r>
            <a:r>
              <a:rPr lang="en-US" b="0" dirty="0"/>
              <a:t> </a:t>
            </a:r>
            <a:r>
              <a:rPr lang="en-US" b="0" dirty="0" err="1"/>
              <a:t>uma</a:t>
            </a:r>
            <a:r>
              <a:rPr lang="en-US" b="0" dirty="0"/>
              <a:t> </a:t>
            </a:r>
            <a:r>
              <a:rPr lang="en-US" b="0" dirty="0" err="1"/>
              <a:t>documentação</a:t>
            </a:r>
            <a:r>
              <a:rPr lang="en-US" b="0" dirty="0"/>
              <a:t> </a:t>
            </a:r>
            <a:r>
              <a:rPr lang="en-US" b="0" dirty="0" err="1"/>
              <a:t>completa</a:t>
            </a:r>
            <a:r>
              <a:rPr lang="en-US" b="0" dirty="0"/>
              <a:t> de </a:t>
            </a:r>
            <a:r>
              <a:rPr lang="en-US" b="0" dirty="0" err="1"/>
              <a:t>todas</a:t>
            </a:r>
            <a:r>
              <a:rPr lang="en-US" b="0" dirty="0"/>
              <a:t> as APIs com </a:t>
            </a:r>
            <a:r>
              <a:rPr lang="en-US" b="0" dirty="0" err="1"/>
              <a:t>uma</a:t>
            </a:r>
            <a:r>
              <a:rPr lang="en-US" b="0" dirty="0"/>
              <a:t> interface </a:t>
            </a:r>
            <a:r>
              <a:rPr lang="en-US" b="0" dirty="0" err="1"/>
              <a:t>gráfica</a:t>
            </a:r>
            <a:r>
              <a:rPr lang="en-US" b="0" dirty="0"/>
              <a:t> </a:t>
            </a:r>
            <a:r>
              <a:rPr lang="en-US" b="0" dirty="0" err="1"/>
              <a:t>utilizando</a:t>
            </a:r>
            <a:r>
              <a:rPr lang="en-US" b="0" dirty="0"/>
              <a:t> o SWAGGER, que é </a:t>
            </a:r>
            <a:r>
              <a:rPr lang="en-US" b="0" dirty="0" err="1"/>
              <a:t>uma</a:t>
            </a:r>
            <a:r>
              <a:rPr lang="en-US" b="0" dirty="0"/>
              <a:t> </a:t>
            </a:r>
            <a:r>
              <a:rPr lang="en-US" b="0" dirty="0" err="1"/>
              <a:t>estrutura</a:t>
            </a:r>
            <a:r>
              <a:rPr lang="en-US" b="0" dirty="0"/>
              <a:t> de software que </a:t>
            </a:r>
            <a:r>
              <a:rPr lang="en-US" b="0" dirty="0" err="1"/>
              <a:t>simplifica</a:t>
            </a:r>
            <a:r>
              <a:rPr lang="en-US" b="0" dirty="0"/>
              <a:t> o design, </a:t>
            </a:r>
            <a:r>
              <a:rPr lang="en-US" b="0" dirty="0" err="1"/>
              <a:t>construção</a:t>
            </a:r>
            <a:r>
              <a:rPr lang="en-US" b="0" dirty="0"/>
              <a:t> e </a:t>
            </a:r>
            <a:r>
              <a:rPr lang="en-US" b="0" dirty="0" err="1"/>
              <a:t>documentação</a:t>
            </a:r>
            <a:r>
              <a:rPr lang="en-US" b="0" dirty="0"/>
              <a:t> de APIs.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t>Além</a:t>
            </a:r>
            <a:r>
              <a:rPr lang="en-US" b="0" dirty="0"/>
              <a:t> da interface </a:t>
            </a:r>
            <a:r>
              <a:rPr lang="en-US" b="0" dirty="0" err="1"/>
              <a:t>gráfica</a:t>
            </a:r>
            <a:r>
              <a:rPr lang="en-US" b="0" dirty="0"/>
              <a:t>, </a:t>
            </a:r>
            <a:r>
              <a:rPr lang="en-US" b="0" dirty="0" err="1"/>
              <a:t>utilizamos</a:t>
            </a:r>
            <a:r>
              <a:rPr lang="en-US" b="0" dirty="0"/>
              <a:t> </a:t>
            </a:r>
            <a:r>
              <a:rPr lang="en-US" b="0" dirty="0" err="1"/>
              <a:t>também</a:t>
            </a:r>
            <a:r>
              <a:rPr lang="en-US" b="0" dirty="0"/>
              <a:t> o Postman, que </a:t>
            </a:r>
            <a:r>
              <a:rPr lang="en-US" b="0" dirty="0" err="1"/>
              <a:t>permite</a:t>
            </a:r>
            <a:r>
              <a:rPr lang="en-US" b="0" dirty="0"/>
              <a:t> </a:t>
            </a:r>
            <a:r>
              <a:rPr lang="en-US" b="0" dirty="0" err="1"/>
              <a:t>realizar</a:t>
            </a:r>
            <a:r>
              <a:rPr lang="en-US" b="0" dirty="0"/>
              <a:t> </a:t>
            </a:r>
            <a:r>
              <a:rPr lang="en-US" b="0" dirty="0" err="1"/>
              <a:t>chamadas</a:t>
            </a:r>
            <a:r>
              <a:rPr lang="en-US" b="0" dirty="0"/>
              <a:t> para </a:t>
            </a:r>
            <a:r>
              <a:rPr lang="en-US" b="0" dirty="0" err="1"/>
              <a:t>os</a:t>
            </a:r>
            <a:r>
              <a:rPr lang="en-US" b="0" dirty="0"/>
              <a:t> endpoints e </a:t>
            </a:r>
            <a:r>
              <a:rPr lang="en-US" b="0" dirty="0" err="1"/>
              <a:t>avaliar</a:t>
            </a:r>
            <a:r>
              <a:rPr lang="en-US" b="0" dirty="0"/>
              <a:t> as </a:t>
            </a:r>
            <a:r>
              <a:rPr lang="en-US" b="0" dirty="0" err="1"/>
              <a:t>respostas</a:t>
            </a:r>
            <a:r>
              <a:rPr lang="en-US" b="0" dirty="0"/>
              <a:t>, </a:t>
            </a:r>
            <a:r>
              <a:rPr lang="en-US" b="0" dirty="0" err="1"/>
              <a:t>parâmetros</a:t>
            </a:r>
            <a:r>
              <a:rPr lang="en-US" b="0" dirty="0"/>
              <a:t> e outros </a:t>
            </a:r>
            <a:r>
              <a:rPr lang="en-US" b="0" dirty="0" err="1"/>
              <a:t>pontos</a:t>
            </a:r>
            <a:r>
              <a:rPr lang="en-US" b="0" dirty="0"/>
              <a:t> </a:t>
            </a:r>
            <a:r>
              <a:rPr lang="en-US" b="0" dirty="0" err="1"/>
              <a:t>necessários</a:t>
            </a:r>
            <a:r>
              <a:rPr lang="en-US" b="0" dirty="0"/>
              <a:t> </a:t>
            </a:r>
            <a:r>
              <a:rPr lang="en-US" b="0" dirty="0" err="1"/>
              <a:t>na</a:t>
            </a:r>
            <a:r>
              <a:rPr lang="en-US" b="0" dirty="0"/>
              <a:t> hora de </a:t>
            </a:r>
            <a:r>
              <a:rPr lang="en-US" b="0" dirty="0" err="1"/>
              <a:t>desenvolver</a:t>
            </a:r>
            <a:r>
              <a:rPr lang="en-US" b="0" dirty="0"/>
              <a:t> </a:t>
            </a:r>
            <a:r>
              <a:rPr lang="en-US" b="0" dirty="0" err="1"/>
              <a:t>uma</a:t>
            </a:r>
            <a:r>
              <a:rPr lang="en-US" b="0" dirty="0"/>
              <a:t> API.</a:t>
            </a:r>
            <a:endParaRPr lang="pt-BR" b="1" dirty="0"/>
          </a:p>
          <a:p>
            <a:endParaRPr lang="pt-BR"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17</a:t>
            </a:fld>
            <a:endParaRPr lang="pt-BR"/>
          </a:p>
        </p:txBody>
      </p:sp>
    </p:spTree>
    <p:extLst>
      <p:ext uri="{BB962C8B-B14F-4D97-AF65-F5344CB8AC3E}">
        <p14:creationId xmlns:p14="http://schemas.microsoft.com/office/powerpoint/2010/main" val="1221310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45s GABRIEL: </a:t>
            </a:r>
            <a:r>
              <a:rPr lang="en-US" b="0" dirty="0"/>
              <a:t>A </a:t>
            </a:r>
            <a:r>
              <a:rPr lang="en-US" b="0" dirty="0" err="1"/>
              <a:t>estrutura</a:t>
            </a:r>
            <a:r>
              <a:rPr lang="en-US" b="0" dirty="0"/>
              <a:t> do back-end </a:t>
            </a:r>
            <a:r>
              <a:rPr lang="en-US" b="0" dirty="0" err="1"/>
              <a:t>foi</a:t>
            </a:r>
            <a:r>
              <a:rPr lang="en-US" b="0" dirty="0"/>
              <a:t> </a:t>
            </a:r>
            <a:r>
              <a:rPr lang="en-US" b="0" dirty="0" err="1"/>
              <a:t>dividida</a:t>
            </a:r>
            <a:r>
              <a:rPr lang="en-US" b="0" dirty="0"/>
              <a:t> </a:t>
            </a:r>
            <a:r>
              <a:rPr lang="en-US" b="0" dirty="0" err="1"/>
              <a:t>visando</a:t>
            </a:r>
            <a:r>
              <a:rPr lang="en-US" b="0" dirty="0"/>
              <a:t> </a:t>
            </a:r>
            <a:r>
              <a:rPr lang="en-US" b="0" dirty="0" err="1"/>
              <a:t>também</a:t>
            </a:r>
            <a:r>
              <a:rPr lang="en-US" b="0" dirty="0"/>
              <a:t> </a:t>
            </a:r>
            <a:r>
              <a:rPr lang="en-US" b="0" dirty="0" err="1"/>
              <a:t>deixar</a:t>
            </a:r>
            <a:r>
              <a:rPr lang="en-US" b="0" dirty="0"/>
              <a:t> </a:t>
            </a:r>
            <a:r>
              <a:rPr lang="en-US" b="0" dirty="0" err="1"/>
              <a:t>tudo</a:t>
            </a:r>
            <a:r>
              <a:rPr lang="en-US" b="0" dirty="0"/>
              <a:t> </a:t>
            </a:r>
            <a:r>
              <a:rPr lang="en-US" b="0" dirty="0" err="1"/>
              <a:t>separado</a:t>
            </a:r>
            <a:r>
              <a:rPr lang="en-US" b="0" dirty="0"/>
              <a:t> e </a:t>
            </a:r>
            <a:r>
              <a:rPr lang="en-US" b="0" dirty="0" err="1"/>
              <a:t>organizado</a:t>
            </a:r>
            <a:r>
              <a:rPr lang="en-US" b="0" dirty="0"/>
              <a:t> para que </a:t>
            </a:r>
            <a:r>
              <a:rPr lang="en-US" b="0" dirty="0" err="1"/>
              <a:t>qualquer</a:t>
            </a:r>
            <a:r>
              <a:rPr lang="en-US" b="0" dirty="0"/>
              <a:t> um que fosse </a:t>
            </a:r>
            <a:r>
              <a:rPr lang="en-US" b="0" dirty="0" err="1"/>
              <a:t>mexer</a:t>
            </a:r>
            <a:r>
              <a:rPr lang="en-US" b="0" dirty="0"/>
              <a:t> no </a:t>
            </a:r>
            <a:r>
              <a:rPr lang="en-US" b="0" dirty="0" err="1"/>
              <a:t>código</a:t>
            </a:r>
            <a:r>
              <a:rPr lang="en-US" b="0" dirty="0"/>
              <a:t> </a:t>
            </a:r>
            <a:r>
              <a:rPr lang="en-US" b="0" dirty="0" err="1"/>
              <a:t>conseguisse</a:t>
            </a:r>
            <a:r>
              <a:rPr lang="en-US" b="0" dirty="0"/>
              <a:t> </a:t>
            </a:r>
            <a:r>
              <a:rPr lang="en-US" b="0" dirty="0" err="1"/>
              <a:t>entender</a:t>
            </a:r>
            <a:r>
              <a:rPr lang="en-US" b="0" dirty="0"/>
              <a:t>. Vou </a:t>
            </a:r>
            <a:r>
              <a:rPr lang="en-US" b="0" dirty="0" err="1"/>
              <a:t>falar</a:t>
            </a:r>
            <a:r>
              <a:rPr lang="en-US" b="0" dirty="0"/>
              <a:t> das </a:t>
            </a:r>
            <a:r>
              <a:rPr lang="en-US" b="0" dirty="0" err="1"/>
              <a:t>principais</a:t>
            </a:r>
            <a:r>
              <a:rPr lang="en-US" b="0" dirty="0"/>
              <a:t> pastas </a:t>
            </a:r>
            <a:r>
              <a:rPr lang="en-US" b="0" dirty="0" err="1"/>
              <a:t>pra</a:t>
            </a:r>
            <a:r>
              <a:rPr lang="en-US" b="0" dirty="0"/>
              <a:t> </a:t>
            </a:r>
            <a:r>
              <a:rPr lang="en-US" b="0" dirty="0" err="1"/>
              <a:t>vocês</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 pasta API </a:t>
            </a:r>
            <a:r>
              <a:rPr lang="en-US" b="0" dirty="0" err="1"/>
              <a:t>tem</a:t>
            </a:r>
            <a:r>
              <a:rPr lang="en-US" b="0" dirty="0"/>
              <a:t> </a:t>
            </a:r>
            <a:r>
              <a:rPr lang="en-US" b="0" dirty="0" err="1"/>
              <a:t>os</a:t>
            </a:r>
            <a:r>
              <a:rPr lang="en-US" b="0" dirty="0"/>
              <a:t> </a:t>
            </a:r>
            <a:r>
              <a:rPr lang="en-US" b="0" dirty="0" err="1"/>
              <a:t>arquivos</a:t>
            </a:r>
            <a:r>
              <a:rPr lang="en-US" b="0" dirty="0"/>
              <a:t> de </a:t>
            </a:r>
            <a:r>
              <a:rPr lang="en-US" b="0" dirty="0" err="1"/>
              <a:t>informações</a:t>
            </a:r>
            <a:r>
              <a:rPr lang="en-US" b="0" dirty="0"/>
              <a:t> </a:t>
            </a:r>
            <a:r>
              <a:rPr lang="en-US" b="0" dirty="0" err="1"/>
              <a:t>geral</a:t>
            </a:r>
            <a:r>
              <a:rPr lang="en-US" b="0" dirty="0"/>
              <a:t> da API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t>
            </a:r>
            <a:r>
              <a:rPr lang="en-US" b="0" dirty="0" err="1"/>
              <a:t>Já</a:t>
            </a:r>
            <a:r>
              <a:rPr lang="en-US" b="0" dirty="0"/>
              <a:t> a API_ADMINS </a:t>
            </a:r>
            <a:r>
              <a:rPr lang="en-US" b="0" dirty="0" err="1"/>
              <a:t>tem</a:t>
            </a:r>
            <a:r>
              <a:rPr lang="en-US" b="0" dirty="0"/>
              <a:t> </a:t>
            </a:r>
            <a:r>
              <a:rPr lang="en-US" b="0" dirty="0" err="1"/>
              <a:t>os</a:t>
            </a:r>
            <a:r>
              <a:rPr lang="en-US" b="0" dirty="0"/>
              <a:t> </a:t>
            </a:r>
            <a:r>
              <a:rPr lang="en-US" b="0" dirty="0" err="1"/>
              <a:t>arquivos</a:t>
            </a:r>
            <a:r>
              <a:rPr lang="en-US" b="0" dirty="0"/>
              <a:t> de </a:t>
            </a:r>
            <a:r>
              <a:rPr lang="en-US" b="0" dirty="0" err="1"/>
              <a:t>armazenamento</a:t>
            </a:r>
            <a:r>
              <a:rPr lang="en-US" b="0" dirty="0"/>
              <a:t> e </a:t>
            </a:r>
            <a:r>
              <a:rPr lang="en-US" b="0" dirty="0" err="1"/>
              <a:t>gerenciamento</a:t>
            </a:r>
            <a:r>
              <a:rPr lang="en-US" b="0" dirty="0"/>
              <a:t> de </a:t>
            </a:r>
            <a:r>
              <a:rPr lang="en-US" b="0" dirty="0" err="1"/>
              <a:t>usuários</a:t>
            </a:r>
            <a:r>
              <a:rPr lang="en-US" b="0" dirty="0"/>
              <a:t> </a:t>
            </a:r>
            <a:r>
              <a:rPr lang="en-US" b="0" dirty="0" err="1"/>
              <a:t>administrativos</a:t>
            </a:r>
            <a:r>
              <a:rPr lang="en-US" b="0" dirty="0"/>
              <a:t>, que </a:t>
            </a:r>
            <a:r>
              <a:rPr lang="en-US" b="0" dirty="0" err="1"/>
              <a:t>podem</a:t>
            </a:r>
            <a:r>
              <a:rPr lang="en-US" b="0" dirty="0"/>
              <a:t> </a:t>
            </a:r>
            <a:r>
              <a:rPr lang="en-US" b="0" dirty="0" err="1"/>
              <a:t>gerar</a:t>
            </a:r>
            <a:r>
              <a:rPr lang="en-US" b="0" dirty="0"/>
              <a:t> tokens </a:t>
            </a:r>
            <a:r>
              <a:rPr lang="en-US" b="0" dirty="0" err="1"/>
              <a:t>pra</a:t>
            </a:r>
            <a:r>
              <a:rPr lang="en-US" b="0" dirty="0"/>
              <a:t> </a:t>
            </a:r>
            <a:r>
              <a:rPr lang="en-US" b="0" dirty="0" err="1"/>
              <a:t>realizar</a:t>
            </a:r>
            <a:r>
              <a:rPr lang="en-US" b="0" dirty="0"/>
              <a:t> </a:t>
            </a:r>
            <a:r>
              <a:rPr lang="en-US" b="0" dirty="0" err="1"/>
              <a:t>acesso</a:t>
            </a:r>
            <a:r>
              <a:rPr lang="en-US" b="0" dirty="0"/>
              <a:t> </a:t>
            </a:r>
            <a:r>
              <a:rPr lang="en-US" b="0" dirty="0" err="1"/>
              <a:t>remoto</a:t>
            </a:r>
            <a:r>
              <a:rPr lang="en-US" b="0" dirty="0"/>
              <a:t> via endpoint.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 pasta COMPANY e a pasta USERS </a:t>
            </a:r>
            <a:r>
              <a:rPr lang="en-US" b="0" dirty="0" err="1"/>
              <a:t>são</a:t>
            </a:r>
            <a:r>
              <a:rPr lang="en-US" b="0" dirty="0"/>
              <a:t> </a:t>
            </a:r>
            <a:r>
              <a:rPr lang="en-US" b="0" dirty="0" err="1"/>
              <a:t>responsáveis</a:t>
            </a:r>
            <a:r>
              <a:rPr lang="en-US" b="0" dirty="0"/>
              <a:t> pela </a:t>
            </a:r>
            <a:r>
              <a:rPr lang="en-US" b="0" dirty="0" err="1"/>
              <a:t>lógica</a:t>
            </a:r>
            <a:r>
              <a:rPr lang="en-US" b="0" dirty="0"/>
              <a:t>, </a:t>
            </a:r>
            <a:r>
              <a:rPr lang="en-US" b="0" dirty="0" err="1"/>
              <a:t>armazenamento</a:t>
            </a:r>
            <a:r>
              <a:rPr lang="en-US" b="0" dirty="0"/>
              <a:t> e </a:t>
            </a:r>
            <a:r>
              <a:rPr lang="en-US" b="0" dirty="0" err="1"/>
              <a:t>gerenciamento</a:t>
            </a:r>
            <a:r>
              <a:rPr lang="en-US" b="0" dirty="0"/>
              <a:t> de </a:t>
            </a:r>
            <a:r>
              <a:rPr lang="en-US" b="0" dirty="0" err="1"/>
              <a:t>todos</a:t>
            </a:r>
            <a:r>
              <a:rPr lang="en-US" b="0" dirty="0"/>
              <a:t> </a:t>
            </a:r>
            <a:r>
              <a:rPr lang="en-US" b="0" dirty="0" err="1"/>
              <a:t>os</a:t>
            </a:r>
            <a:r>
              <a:rPr lang="en-US" b="0" dirty="0"/>
              <a:t> dados de </a:t>
            </a:r>
            <a:r>
              <a:rPr lang="en-US" b="0" dirty="0" err="1"/>
              <a:t>usuários</a:t>
            </a:r>
            <a:r>
              <a:rPr lang="en-US" b="0" dirty="0"/>
              <a:t> </a:t>
            </a:r>
            <a:r>
              <a:rPr lang="en-US" b="0" dirty="0" err="1"/>
              <a:t>cadastrados</a:t>
            </a:r>
            <a:r>
              <a:rPr lang="en-US" b="0" dirty="0"/>
              <a:t> no site.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t>
            </a:r>
            <a:r>
              <a:rPr lang="en-US" b="0" dirty="0" err="1"/>
              <a:t>Já</a:t>
            </a:r>
            <a:r>
              <a:rPr lang="en-US" b="0" dirty="0"/>
              <a:t> a pasta VACANCY, é </a:t>
            </a:r>
            <a:r>
              <a:rPr lang="en-US" b="0" dirty="0" err="1"/>
              <a:t>responsável</a:t>
            </a:r>
            <a:r>
              <a:rPr lang="en-US" b="0" dirty="0"/>
              <a:t> </a:t>
            </a:r>
            <a:r>
              <a:rPr lang="en-US" b="0" dirty="0" err="1"/>
              <a:t>pelo</a:t>
            </a:r>
            <a:r>
              <a:rPr lang="en-US" b="0" dirty="0"/>
              <a:t> </a:t>
            </a:r>
            <a:r>
              <a:rPr lang="en-US" b="0" dirty="0" err="1"/>
              <a:t>tratamento</a:t>
            </a:r>
            <a:r>
              <a:rPr lang="en-US" b="0" dirty="0"/>
              <a:t> de </a:t>
            </a:r>
            <a:r>
              <a:rPr lang="en-US" b="0" dirty="0" err="1"/>
              <a:t>todas</a:t>
            </a:r>
            <a:r>
              <a:rPr lang="en-US" b="0" dirty="0"/>
              <a:t> as </a:t>
            </a:r>
            <a:r>
              <a:rPr lang="en-US" b="0" dirty="0" err="1"/>
              <a:t>vagas</a:t>
            </a:r>
            <a:r>
              <a:rPr lang="en-US" b="0" dirty="0"/>
              <a:t> </a:t>
            </a:r>
            <a:r>
              <a:rPr lang="en-US" b="0" dirty="0" err="1"/>
              <a:t>criadas</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Por </a:t>
            </a:r>
            <a:r>
              <a:rPr lang="en-US" b="0" dirty="0" err="1"/>
              <a:t>fim</a:t>
            </a:r>
            <a:r>
              <a:rPr lang="en-US" b="0" dirty="0"/>
              <a:t>, a pasta RESUMES é </a:t>
            </a:r>
            <a:r>
              <a:rPr lang="en-US" b="0" dirty="0" err="1"/>
              <a:t>responsável</a:t>
            </a:r>
            <a:r>
              <a:rPr lang="en-US" b="0" dirty="0"/>
              <a:t> </a:t>
            </a:r>
            <a:r>
              <a:rPr lang="en-US" b="0" dirty="0" err="1"/>
              <a:t>pelo</a:t>
            </a:r>
            <a:r>
              <a:rPr lang="en-US" b="0" dirty="0"/>
              <a:t> </a:t>
            </a:r>
            <a:r>
              <a:rPr lang="en-US" b="0" dirty="0" err="1"/>
              <a:t>armazenamento</a:t>
            </a:r>
            <a:r>
              <a:rPr lang="en-US" b="0" dirty="0"/>
              <a:t> e </a:t>
            </a:r>
            <a:r>
              <a:rPr lang="en-US" b="0" dirty="0" err="1"/>
              <a:t>gerenciamento</a:t>
            </a:r>
            <a:r>
              <a:rPr lang="en-US" b="0" dirty="0"/>
              <a:t> dos </a:t>
            </a:r>
            <a:r>
              <a:rPr lang="en-US" b="0" dirty="0" err="1"/>
              <a:t>currículos</a:t>
            </a:r>
            <a:r>
              <a:rPr lang="en-US" b="0" dirty="0"/>
              <a:t> </a:t>
            </a:r>
            <a:r>
              <a:rPr lang="en-US" b="0" dirty="0" err="1"/>
              <a:t>gerados</a:t>
            </a:r>
            <a:r>
              <a:rPr lang="en-US" b="0" dirty="0"/>
              <a:t> </a:t>
            </a:r>
            <a:r>
              <a:rPr lang="en-US" b="0" dirty="0" err="1"/>
              <a:t>pelos</a:t>
            </a:r>
            <a:r>
              <a:rPr lang="en-US" b="0" dirty="0"/>
              <a:t> </a:t>
            </a:r>
            <a:r>
              <a:rPr lang="en-US" b="0" dirty="0" err="1"/>
              <a:t>usuários</a:t>
            </a:r>
            <a:r>
              <a:rPr lang="en-US" b="0" dirty="0"/>
              <a:t>.</a:t>
            </a:r>
            <a:endParaRPr lang="pt-BR"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18</a:t>
            </a:fld>
            <a:endParaRPr lang="pt-BR"/>
          </a:p>
        </p:txBody>
      </p:sp>
    </p:spTree>
    <p:extLst>
      <p:ext uri="{BB962C8B-B14F-4D97-AF65-F5344CB8AC3E}">
        <p14:creationId xmlns:p14="http://schemas.microsoft.com/office/powerpoint/2010/main" val="3019511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25s GABRIEL:</a:t>
            </a:r>
            <a:r>
              <a:rPr lang="en-US" b="0" dirty="0"/>
              <a:t> </a:t>
            </a:r>
            <a:r>
              <a:rPr lang="en-US" b="0" dirty="0" err="1"/>
              <a:t>Terminamos</a:t>
            </a:r>
            <a:r>
              <a:rPr lang="en-US" b="0" dirty="0"/>
              <a:t> o </a:t>
            </a:r>
            <a:r>
              <a:rPr lang="en-US" b="0" dirty="0" err="1"/>
              <a:t>projeto</a:t>
            </a:r>
            <a:r>
              <a:rPr lang="en-US" b="0" dirty="0"/>
              <a:t> </a:t>
            </a:r>
            <a:r>
              <a:rPr lang="en-US" b="0" dirty="0" err="1"/>
              <a:t>alcançando</a:t>
            </a:r>
            <a:r>
              <a:rPr lang="en-US" b="0" dirty="0"/>
              <a:t> </a:t>
            </a:r>
            <a:r>
              <a:rPr lang="en-US" b="0" dirty="0" err="1"/>
              <a:t>os</a:t>
            </a:r>
            <a:r>
              <a:rPr lang="en-US" b="0" dirty="0"/>
              <a:t> </a:t>
            </a:r>
            <a:r>
              <a:rPr lang="en-US" b="0" dirty="0" err="1"/>
              <a:t>nossos</a:t>
            </a:r>
            <a:r>
              <a:rPr lang="en-US" b="0" dirty="0"/>
              <a:t> </a:t>
            </a:r>
            <a:r>
              <a:rPr lang="en-US" b="0" dirty="0" err="1"/>
              <a:t>objetivos</a:t>
            </a:r>
            <a:r>
              <a:rPr lang="en-US" b="0" dirty="0"/>
              <a:t> </a:t>
            </a:r>
            <a:r>
              <a:rPr lang="en-US" b="0" dirty="0" err="1"/>
              <a:t>iniciais</a:t>
            </a:r>
            <a:r>
              <a:rPr lang="en-US" b="0" dirty="0"/>
              <a:t>, </a:t>
            </a:r>
            <a:r>
              <a:rPr lang="en-US" b="0" dirty="0" err="1"/>
              <a:t>uma</a:t>
            </a:r>
            <a:r>
              <a:rPr lang="en-US" b="0" dirty="0"/>
              <a:t> </a:t>
            </a:r>
            <a:r>
              <a:rPr lang="en-US" b="0" dirty="0" err="1"/>
              <a:t>vez</a:t>
            </a:r>
            <a:r>
              <a:rPr lang="en-US" b="0" dirty="0"/>
              <a:t> que </a:t>
            </a:r>
            <a:r>
              <a:rPr lang="en-US" b="0" dirty="0" err="1"/>
              <a:t>todas</a:t>
            </a:r>
            <a:r>
              <a:rPr lang="en-US" b="0" dirty="0"/>
              <a:t> as </a:t>
            </a:r>
            <a:r>
              <a:rPr lang="en-US" b="0" dirty="0" err="1"/>
              <a:t>funções</a:t>
            </a:r>
            <a:r>
              <a:rPr lang="en-US" b="0" dirty="0"/>
              <a:t> que </a:t>
            </a:r>
            <a:r>
              <a:rPr lang="en-US" b="0" dirty="0" err="1"/>
              <a:t>pensamos</a:t>
            </a:r>
            <a:r>
              <a:rPr lang="en-US" b="0" dirty="0"/>
              <a:t> </a:t>
            </a:r>
            <a:r>
              <a:rPr lang="en-US" b="0" dirty="0" err="1"/>
              <a:t>passaram</a:t>
            </a:r>
            <a:r>
              <a:rPr lang="en-US" b="0" dirty="0"/>
              <a:t> </a:t>
            </a:r>
            <a:r>
              <a:rPr lang="en-US" b="0" dirty="0" err="1"/>
              <a:t>nos</a:t>
            </a:r>
            <a:r>
              <a:rPr lang="en-US" b="0" dirty="0"/>
              <a:t> testes com </a:t>
            </a:r>
            <a:r>
              <a:rPr lang="en-US" b="0" dirty="0" err="1"/>
              <a:t>sucesso</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t>Tornando</a:t>
            </a:r>
            <a:r>
              <a:rPr lang="en-US" b="0" dirty="0"/>
              <a:t> </a:t>
            </a:r>
            <a:r>
              <a:rPr lang="en-US" b="0" dirty="0" err="1"/>
              <a:t>possível</a:t>
            </a:r>
            <a:r>
              <a:rPr lang="en-US" b="0" dirty="0"/>
              <a:t> que se </a:t>
            </a:r>
            <a:r>
              <a:rPr lang="en-US" b="0" dirty="0" err="1"/>
              <a:t>colocado</a:t>
            </a:r>
            <a:r>
              <a:rPr lang="en-US" b="0" dirty="0"/>
              <a:t> </a:t>
            </a:r>
            <a:r>
              <a:rPr lang="en-US" b="0" dirty="0" err="1"/>
              <a:t>em</a:t>
            </a:r>
            <a:r>
              <a:rPr lang="en-US" b="0" dirty="0"/>
              <a:t> </a:t>
            </a:r>
            <a:r>
              <a:rPr lang="en-US" b="0" dirty="0" err="1"/>
              <a:t>prática</a:t>
            </a:r>
            <a:r>
              <a:rPr lang="en-US" b="0" dirty="0"/>
              <a:t> , </a:t>
            </a:r>
            <a:r>
              <a:rPr lang="en-US" b="0" dirty="0" err="1"/>
              <a:t>os</a:t>
            </a:r>
            <a:r>
              <a:rPr lang="en-US" b="0" dirty="0"/>
              <a:t> </a:t>
            </a:r>
            <a:r>
              <a:rPr lang="en-US" b="0" dirty="0" err="1"/>
              <a:t>imigrantes</a:t>
            </a:r>
            <a:r>
              <a:rPr lang="en-US" b="0" dirty="0"/>
              <a:t> e </a:t>
            </a:r>
            <a:r>
              <a:rPr lang="en-US" b="0" dirty="0" err="1"/>
              <a:t>também</a:t>
            </a:r>
            <a:r>
              <a:rPr lang="en-US" b="0" dirty="0"/>
              <a:t> </a:t>
            </a:r>
            <a:r>
              <a:rPr lang="en-US" b="0" dirty="0" err="1"/>
              <a:t>brasileiros</a:t>
            </a:r>
            <a:r>
              <a:rPr lang="en-US" b="0" dirty="0"/>
              <a:t> </a:t>
            </a:r>
            <a:r>
              <a:rPr lang="en-US" b="0" dirty="0" err="1"/>
              <a:t>poderiam</a:t>
            </a:r>
            <a:r>
              <a:rPr lang="en-US" b="0" dirty="0"/>
              <a:t> </a:t>
            </a:r>
            <a:r>
              <a:rPr lang="en-US" b="0" dirty="0" err="1"/>
              <a:t>utilizar</a:t>
            </a:r>
            <a:r>
              <a:rPr lang="en-US" b="0" dirty="0"/>
              <a:t> o </a:t>
            </a:r>
            <a:r>
              <a:rPr lang="en-US" b="0" dirty="0" err="1"/>
              <a:t>projeto</a:t>
            </a:r>
            <a:r>
              <a:rPr lang="en-US" b="0" dirty="0"/>
              <a:t> para </a:t>
            </a:r>
            <a:r>
              <a:rPr lang="en-US" b="0" dirty="0" err="1"/>
              <a:t>encontrar</a:t>
            </a:r>
            <a:r>
              <a:rPr lang="en-US" b="0" dirty="0"/>
              <a:t> e </a:t>
            </a:r>
            <a:r>
              <a:rPr lang="en-US" b="0" dirty="0" err="1"/>
              <a:t>divulgar</a:t>
            </a:r>
            <a:r>
              <a:rPr lang="en-US" b="0" dirty="0"/>
              <a:t> </a:t>
            </a:r>
            <a:r>
              <a:rPr lang="en-US" b="0" dirty="0" err="1"/>
              <a:t>vagas</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t>Lembrando</a:t>
            </a:r>
            <a:r>
              <a:rPr lang="en-US" b="0" dirty="0"/>
              <a:t> que </a:t>
            </a:r>
            <a:r>
              <a:rPr lang="en-US" b="0" dirty="0" err="1"/>
              <a:t>pelo</a:t>
            </a:r>
            <a:r>
              <a:rPr lang="en-US" b="0" dirty="0"/>
              <a:t> </a:t>
            </a:r>
            <a:r>
              <a:rPr lang="en-US" b="0" dirty="0" err="1"/>
              <a:t>intuito</a:t>
            </a:r>
            <a:r>
              <a:rPr lang="en-US" b="0" dirty="0"/>
              <a:t> </a:t>
            </a:r>
            <a:r>
              <a:rPr lang="en-US" b="0" dirty="0" err="1"/>
              <a:t>acadêmico</a:t>
            </a:r>
            <a:r>
              <a:rPr lang="en-US" b="0" dirty="0"/>
              <a:t> e </a:t>
            </a:r>
            <a:r>
              <a:rPr lang="en-US" b="0" dirty="0" err="1"/>
              <a:t>falta</a:t>
            </a:r>
            <a:r>
              <a:rPr lang="en-US" b="0" dirty="0"/>
              <a:t> de </a:t>
            </a:r>
            <a:r>
              <a:rPr lang="en-US" b="0" dirty="0" err="1"/>
              <a:t>publicação</a:t>
            </a:r>
            <a:r>
              <a:rPr lang="en-US" b="0" dirty="0"/>
              <a:t> </a:t>
            </a:r>
            <a:r>
              <a:rPr lang="en-US" b="0" dirty="0" err="1"/>
              <a:t>não</a:t>
            </a:r>
            <a:r>
              <a:rPr lang="en-US" b="0" dirty="0"/>
              <a:t> </a:t>
            </a:r>
            <a:r>
              <a:rPr lang="en-US" b="0" dirty="0" err="1"/>
              <a:t>foi</a:t>
            </a:r>
            <a:r>
              <a:rPr lang="en-US" b="0" dirty="0"/>
              <a:t> </a:t>
            </a:r>
            <a:r>
              <a:rPr lang="en-US" b="0" dirty="0" err="1"/>
              <a:t>possível</a:t>
            </a:r>
            <a:r>
              <a:rPr lang="en-US" b="0" dirty="0"/>
              <a:t> </a:t>
            </a:r>
            <a:r>
              <a:rPr lang="en-US" b="0" dirty="0" err="1"/>
              <a:t>realizar</a:t>
            </a:r>
            <a:r>
              <a:rPr lang="en-US" b="0" dirty="0"/>
              <a:t> testes </a:t>
            </a:r>
            <a:r>
              <a:rPr lang="en-US" b="0" dirty="0" err="1"/>
              <a:t>em</a:t>
            </a:r>
            <a:r>
              <a:rPr lang="en-US" b="0" dirty="0"/>
              <a:t> </a:t>
            </a:r>
            <a:r>
              <a:rPr lang="en-US" b="0" dirty="0" err="1"/>
              <a:t>grande</a:t>
            </a:r>
            <a:r>
              <a:rPr lang="en-US" b="0" dirty="0"/>
              <a:t> </a:t>
            </a:r>
            <a:r>
              <a:rPr lang="en-US" b="0" dirty="0" err="1"/>
              <a:t>escala</a:t>
            </a:r>
            <a:r>
              <a:rPr lang="en-US" b="0" dirty="0"/>
              <a:t>.</a:t>
            </a:r>
            <a:endParaRPr lang="pt-BR" b="1" dirty="0"/>
          </a:p>
          <a:p>
            <a:endParaRPr lang="pt-BR"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19</a:t>
            </a:fld>
            <a:endParaRPr lang="pt-BR"/>
          </a:p>
        </p:txBody>
      </p:sp>
    </p:spTree>
    <p:extLst>
      <p:ext uri="{BB962C8B-B14F-4D97-AF65-F5344CB8AC3E}">
        <p14:creationId xmlns:p14="http://schemas.microsoft.com/office/powerpoint/2010/main" val="2872407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b="1" dirty="0"/>
              <a:t>7s MAYARA: </a:t>
            </a:r>
            <a:r>
              <a:rPr lang="en-US" b="0" dirty="0"/>
              <a:t>O </a:t>
            </a:r>
            <a:r>
              <a:rPr lang="en-US" b="0" dirty="0" err="1"/>
              <a:t>nosso</a:t>
            </a:r>
            <a:r>
              <a:rPr lang="en-US" b="0" dirty="0"/>
              <a:t> </a:t>
            </a:r>
            <a:r>
              <a:rPr lang="en-US" b="0" dirty="0" err="1"/>
              <a:t>grupo</a:t>
            </a:r>
            <a:r>
              <a:rPr lang="en-US" b="0" dirty="0"/>
              <a:t> é </a:t>
            </a:r>
            <a:r>
              <a:rPr lang="en-US" b="0" dirty="0" err="1"/>
              <a:t>composto</a:t>
            </a:r>
            <a:r>
              <a:rPr lang="en-US" b="0" dirty="0"/>
              <a:t> </a:t>
            </a:r>
            <a:r>
              <a:rPr lang="en-US" b="0" dirty="0" err="1"/>
              <a:t>por</a:t>
            </a:r>
            <a:r>
              <a:rPr lang="en-US" b="0" dirty="0"/>
              <a:t> 4 </a:t>
            </a:r>
            <a:r>
              <a:rPr lang="en-US" b="0" dirty="0" err="1"/>
              <a:t>membros</a:t>
            </a:r>
            <a:r>
              <a:rPr lang="en-US" b="0" dirty="0"/>
              <a:t>, o meu </a:t>
            </a:r>
            <a:r>
              <a:rPr lang="en-US" b="0" dirty="0" err="1"/>
              <a:t>nome</a:t>
            </a:r>
            <a:r>
              <a:rPr lang="en-US" b="0" dirty="0"/>
              <a:t> é Mayara, </a:t>
            </a:r>
            <a:r>
              <a:rPr lang="en-US" b="0" dirty="0" err="1"/>
              <a:t>esse</a:t>
            </a:r>
            <a:r>
              <a:rPr lang="en-US" b="0" dirty="0"/>
              <a:t> é o Gabriel, o Carlos e o Gustavo.</a:t>
            </a:r>
            <a:endParaRPr lang="pt-BR" b="1"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2</a:t>
            </a:fld>
            <a:endParaRPr lang="pt-BR"/>
          </a:p>
        </p:txBody>
      </p:sp>
    </p:spTree>
    <p:extLst>
      <p:ext uri="{BB962C8B-B14F-4D97-AF65-F5344CB8AC3E}">
        <p14:creationId xmlns:p14="http://schemas.microsoft.com/office/powerpoint/2010/main" val="23577087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5s GABRIEL:</a:t>
            </a:r>
            <a:r>
              <a:rPr lang="en-US" b="0" dirty="0"/>
              <a:t> A </a:t>
            </a:r>
            <a:r>
              <a:rPr lang="en-US" b="0" dirty="0" err="1"/>
              <a:t>gente</a:t>
            </a:r>
            <a:r>
              <a:rPr lang="en-US" b="0" dirty="0"/>
              <a:t> </a:t>
            </a:r>
            <a:r>
              <a:rPr lang="en-US" b="0" dirty="0" err="1"/>
              <a:t>trouxe</a:t>
            </a:r>
            <a:r>
              <a:rPr lang="en-US" b="0" dirty="0"/>
              <a:t> um video de </a:t>
            </a:r>
            <a:r>
              <a:rPr lang="en-US" b="0" dirty="0" err="1"/>
              <a:t>demonstração</a:t>
            </a:r>
            <a:r>
              <a:rPr lang="en-US" b="0" dirty="0"/>
              <a:t> do site </a:t>
            </a:r>
            <a:r>
              <a:rPr lang="en-US" b="0" dirty="0" err="1"/>
              <a:t>pra</a:t>
            </a:r>
            <a:r>
              <a:rPr lang="en-US" b="0" dirty="0"/>
              <a:t> </a:t>
            </a:r>
            <a:r>
              <a:rPr lang="en-US" b="0" dirty="0" err="1"/>
              <a:t>vocês</a:t>
            </a:r>
            <a:r>
              <a:rPr lang="en-US" b="0" dirty="0"/>
              <a:t> </a:t>
            </a:r>
            <a:r>
              <a:rPr lang="en-US" b="0" dirty="0" err="1"/>
              <a:t>entenderem</a:t>
            </a:r>
            <a:r>
              <a:rPr lang="en-US" b="0" dirty="0"/>
              <a:t> </a:t>
            </a:r>
            <a:r>
              <a:rPr lang="en-US" b="0" dirty="0" err="1"/>
              <a:t>melhor</a:t>
            </a:r>
            <a:r>
              <a:rPr lang="en-US" b="0" dirty="0"/>
              <a:t> </a:t>
            </a:r>
            <a:r>
              <a:rPr lang="en-US" b="0" dirty="0" err="1"/>
              <a:t>como</a:t>
            </a:r>
            <a:r>
              <a:rPr lang="en-US" b="0" dirty="0"/>
              <a:t> que </a:t>
            </a:r>
            <a:r>
              <a:rPr lang="en-US" b="0" dirty="0" err="1"/>
              <a:t>funciona</a:t>
            </a:r>
            <a:r>
              <a:rPr lang="en-US" b="0" dirty="0"/>
              <a:t> </a:t>
            </a:r>
            <a:r>
              <a:rPr lang="en-US" b="0" dirty="0" err="1"/>
              <a:t>na</a:t>
            </a:r>
            <a:r>
              <a:rPr lang="en-US" b="0" dirty="0"/>
              <a:t> </a:t>
            </a:r>
            <a:r>
              <a:rPr lang="en-US" b="0" dirty="0" err="1"/>
              <a:t>prática</a:t>
            </a:r>
            <a:endParaRPr lang="pt-BR" b="1" dirty="0"/>
          </a:p>
          <a:p>
            <a:endParaRPr lang="pt-BR"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20</a:t>
            </a:fld>
            <a:endParaRPr lang="pt-BR"/>
          </a:p>
        </p:txBody>
      </p:sp>
    </p:spTree>
    <p:extLst>
      <p:ext uri="{BB962C8B-B14F-4D97-AF65-F5344CB8AC3E}">
        <p14:creationId xmlns:p14="http://schemas.microsoft.com/office/powerpoint/2010/main" val="230322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b="1" dirty="0"/>
              <a:t>10s MAYARA: </a:t>
            </a:r>
            <a:r>
              <a:rPr lang="en-US" b="0" dirty="0"/>
              <a:t>O </a:t>
            </a:r>
            <a:r>
              <a:rPr lang="en-US" b="0" dirty="0" err="1"/>
              <a:t>objetivo</a:t>
            </a:r>
            <a:r>
              <a:rPr lang="en-US" b="0" dirty="0"/>
              <a:t> do </a:t>
            </a:r>
            <a:r>
              <a:rPr lang="en-US" b="0" dirty="0" err="1"/>
              <a:t>nosso</a:t>
            </a:r>
            <a:r>
              <a:rPr lang="en-US" b="0" dirty="0"/>
              <a:t> </a:t>
            </a:r>
            <a:r>
              <a:rPr lang="en-US" b="0" dirty="0" err="1"/>
              <a:t>trabalho</a:t>
            </a:r>
            <a:r>
              <a:rPr lang="en-US" b="0" dirty="0"/>
              <a:t> </a:t>
            </a:r>
            <a:r>
              <a:rPr lang="en-US" b="0" dirty="0" err="1"/>
              <a:t>foi</a:t>
            </a:r>
            <a:r>
              <a:rPr lang="en-US" b="0" dirty="0"/>
              <a:t> </a:t>
            </a:r>
            <a:r>
              <a:rPr lang="en-US" b="0" dirty="0" err="1"/>
              <a:t>desenvolver</a:t>
            </a:r>
            <a:r>
              <a:rPr lang="en-US" b="0" dirty="0"/>
              <a:t> um site, que demos o </a:t>
            </a:r>
            <a:r>
              <a:rPr lang="en-US" b="0" dirty="0" err="1"/>
              <a:t>nome</a:t>
            </a:r>
            <a:r>
              <a:rPr lang="en-US" b="0" dirty="0"/>
              <a:t> de Brazil Career Hub, para auxiliar </a:t>
            </a:r>
            <a:r>
              <a:rPr lang="en-US" b="0" dirty="0" err="1"/>
              <a:t>na</a:t>
            </a:r>
            <a:r>
              <a:rPr lang="en-US" b="0" dirty="0"/>
              <a:t> </a:t>
            </a:r>
            <a:r>
              <a:rPr lang="en-US" b="0" dirty="0" err="1"/>
              <a:t>inserção</a:t>
            </a:r>
            <a:r>
              <a:rPr lang="en-US" b="0" dirty="0"/>
              <a:t> de </a:t>
            </a:r>
            <a:r>
              <a:rPr lang="en-US" b="0" dirty="0" err="1"/>
              <a:t>estrangeiros</a:t>
            </a:r>
            <a:r>
              <a:rPr lang="en-US" b="0" dirty="0"/>
              <a:t> e </a:t>
            </a:r>
            <a:r>
              <a:rPr lang="en-US" b="0" dirty="0" err="1"/>
              <a:t>brasileiros</a:t>
            </a:r>
            <a:r>
              <a:rPr lang="en-US" b="0" dirty="0"/>
              <a:t> no mercado de </a:t>
            </a:r>
            <a:r>
              <a:rPr lang="en-US" b="0" dirty="0" err="1"/>
              <a:t>trabalho</a:t>
            </a:r>
            <a:r>
              <a:rPr lang="en-US" b="0" dirty="0"/>
              <a:t> no </a:t>
            </a:r>
            <a:r>
              <a:rPr lang="en-US" b="0" dirty="0" err="1"/>
              <a:t>Brasil</a:t>
            </a:r>
            <a:endParaRPr lang="en-US" b="0"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3</a:t>
            </a:fld>
            <a:endParaRPr lang="pt-BR"/>
          </a:p>
        </p:txBody>
      </p:sp>
    </p:spTree>
    <p:extLst>
      <p:ext uri="{BB962C8B-B14F-4D97-AF65-F5344CB8AC3E}">
        <p14:creationId xmlns:p14="http://schemas.microsoft.com/office/powerpoint/2010/main" val="1239006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b="1" dirty="0"/>
              <a:t>37s MAYARA: </a:t>
            </a:r>
            <a:r>
              <a:rPr lang="en-US" b="0" dirty="0"/>
              <a:t>Vou </a:t>
            </a:r>
            <a:r>
              <a:rPr lang="en-US" b="0" dirty="0" err="1"/>
              <a:t>começar</a:t>
            </a:r>
            <a:r>
              <a:rPr lang="en-US" b="0" dirty="0"/>
              <a:t> </a:t>
            </a:r>
            <a:r>
              <a:rPr lang="en-US" b="0" dirty="0" err="1"/>
              <a:t>fazendo</a:t>
            </a:r>
            <a:r>
              <a:rPr lang="en-US" b="0" dirty="0"/>
              <a:t> </a:t>
            </a:r>
            <a:r>
              <a:rPr lang="en-US" b="0" dirty="0" err="1"/>
              <a:t>uma</a:t>
            </a:r>
            <a:r>
              <a:rPr lang="en-US" b="0" dirty="0"/>
              <a:t> </a:t>
            </a:r>
            <a:r>
              <a:rPr lang="en-US" b="0" dirty="0" err="1"/>
              <a:t>introdução</a:t>
            </a:r>
            <a:r>
              <a:rPr lang="en-US" b="0" dirty="0"/>
              <a:t> </a:t>
            </a:r>
            <a:r>
              <a:rPr lang="en-US" b="0" dirty="0" err="1"/>
              <a:t>pra</a:t>
            </a:r>
            <a:r>
              <a:rPr lang="en-US" b="0" dirty="0"/>
              <a:t> </a:t>
            </a:r>
            <a:r>
              <a:rPr lang="en-US" b="0" dirty="0" err="1"/>
              <a:t>vocês</a:t>
            </a:r>
            <a:r>
              <a:rPr lang="en-US" b="0" dirty="0"/>
              <a:t> do </a:t>
            </a:r>
            <a:r>
              <a:rPr lang="en-US" b="0" dirty="0" err="1"/>
              <a:t>como</a:t>
            </a:r>
            <a:r>
              <a:rPr lang="en-US" b="0" dirty="0"/>
              <a:t> a </a:t>
            </a:r>
            <a:r>
              <a:rPr lang="en-US" b="0" dirty="0" err="1"/>
              <a:t>gente</a:t>
            </a:r>
            <a:r>
              <a:rPr lang="en-US" b="0" dirty="0"/>
              <a:t> </a:t>
            </a:r>
            <a:r>
              <a:rPr lang="en-US" b="0" dirty="0" err="1"/>
              <a:t>foi</a:t>
            </a:r>
            <a:r>
              <a:rPr lang="en-US" b="0" dirty="0"/>
              <a:t> </a:t>
            </a:r>
            <a:r>
              <a:rPr lang="en-US" b="0" dirty="0" err="1"/>
              <a:t>chegando</a:t>
            </a:r>
            <a:r>
              <a:rPr lang="en-US" b="0" dirty="0"/>
              <a:t> </a:t>
            </a:r>
            <a:r>
              <a:rPr lang="en-US" b="0" dirty="0" err="1"/>
              <a:t>nesse</a:t>
            </a:r>
            <a:r>
              <a:rPr lang="en-US" b="0" dirty="0"/>
              <a:t> </a:t>
            </a:r>
            <a:r>
              <a:rPr lang="en-US" b="0" dirty="0" err="1"/>
              <a:t>tema</a:t>
            </a:r>
            <a:r>
              <a:rPr lang="en-US" b="0" dirty="0"/>
              <a:t>.</a:t>
            </a:r>
          </a:p>
          <a:p>
            <a:r>
              <a:rPr lang="en-US" b="0" dirty="0" err="1"/>
              <a:t>Nós</a:t>
            </a:r>
            <a:r>
              <a:rPr lang="en-US" b="0" dirty="0"/>
              <a:t> </a:t>
            </a:r>
            <a:r>
              <a:rPr lang="en-US" b="0" dirty="0" err="1"/>
              <a:t>queriamos</a:t>
            </a:r>
            <a:r>
              <a:rPr lang="en-US" b="0" dirty="0"/>
              <a:t> </a:t>
            </a:r>
            <a:r>
              <a:rPr lang="en-US" b="0" dirty="0" err="1"/>
              <a:t>escolher</a:t>
            </a:r>
            <a:r>
              <a:rPr lang="en-US" b="0" dirty="0"/>
              <a:t> algo legal e que fosse </a:t>
            </a:r>
            <a:r>
              <a:rPr lang="en-US" b="0" dirty="0" err="1"/>
              <a:t>útil</a:t>
            </a:r>
            <a:r>
              <a:rPr lang="en-US" b="0" dirty="0"/>
              <a:t> </a:t>
            </a:r>
            <a:r>
              <a:rPr lang="en-US" b="0" dirty="0" err="1"/>
              <a:t>caso</a:t>
            </a:r>
            <a:r>
              <a:rPr lang="en-US" b="0" dirty="0"/>
              <a:t> </a:t>
            </a:r>
            <a:r>
              <a:rPr lang="en-US" b="0" dirty="0" err="1"/>
              <a:t>aplicado</a:t>
            </a:r>
            <a:r>
              <a:rPr lang="en-US" b="0" dirty="0"/>
              <a:t> fora </a:t>
            </a:r>
            <a:r>
              <a:rPr lang="en-US" b="0" dirty="0" err="1"/>
              <a:t>desse</a:t>
            </a:r>
            <a:r>
              <a:rPr lang="en-US" b="0" dirty="0"/>
              <a:t> </a:t>
            </a:r>
            <a:r>
              <a:rPr lang="en-US" b="0" dirty="0" err="1"/>
              <a:t>trabalho</a:t>
            </a:r>
            <a:r>
              <a:rPr lang="en-US" b="0" dirty="0"/>
              <a:t>.  Com </a:t>
            </a:r>
            <a:r>
              <a:rPr lang="en-US" b="0" dirty="0" err="1"/>
              <a:t>isso</a:t>
            </a:r>
            <a:r>
              <a:rPr lang="en-US" b="0" dirty="0"/>
              <a:t>, </a:t>
            </a:r>
            <a:r>
              <a:rPr lang="en-US" b="0" dirty="0" err="1"/>
              <a:t>começamos</a:t>
            </a:r>
            <a:r>
              <a:rPr lang="en-US" b="0" dirty="0"/>
              <a:t> a </a:t>
            </a:r>
            <a:r>
              <a:rPr lang="en-US" b="0" dirty="0" err="1"/>
              <a:t>pensar</a:t>
            </a:r>
            <a:r>
              <a:rPr lang="en-US" b="0" dirty="0"/>
              <a:t> </a:t>
            </a:r>
            <a:r>
              <a:rPr lang="en-US" b="0" dirty="0" err="1"/>
              <a:t>muito</a:t>
            </a:r>
            <a:r>
              <a:rPr lang="en-US" b="0" dirty="0"/>
              <a:t> </a:t>
            </a:r>
            <a:r>
              <a:rPr lang="en-US" b="0" dirty="0" err="1"/>
              <a:t>na</a:t>
            </a:r>
            <a:r>
              <a:rPr lang="en-US" b="0" dirty="0"/>
              <a:t> </a:t>
            </a:r>
            <a:r>
              <a:rPr lang="en-US" b="0" dirty="0" err="1"/>
              <a:t>questão</a:t>
            </a:r>
            <a:r>
              <a:rPr lang="en-US" b="0" dirty="0"/>
              <a:t> do mercado de </a:t>
            </a:r>
            <a:r>
              <a:rPr lang="en-US" b="0" dirty="0" err="1"/>
              <a:t>trabalho</a:t>
            </a:r>
            <a:r>
              <a:rPr lang="en-US" b="0" dirty="0"/>
              <a:t> </a:t>
            </a:r>
            <a:r>
              <a:rPr lang="en-US" b="0" dirty="0" err="1"/>
              <a:t>ao</a:t>
            </a:r>
            <a:r>
              <a:rPr lang="en-US" b="0" dirty="0"/>
              <a:t> </a:t>
            </a:r>
            <a:r>
              <a:rPr lang="en-US" b="0" dirty="0" err="1"/>
              <a:t>redor</a:t>
            </a:r>
            <a:r>
              <a:rPr lang="en-US" b="0" dirty="0"/>
              <a:t> do </a:t>
            </a:r>
            <a:r>
              <a:rPr lang="en-US" b="0" dirty="0" err="1"/>
              <a:t>mundo</a:t>
            </a:r>
            <a:r>
              <a:rPr lang="en-US" b="0" dirty="0"/>
              <a:t>. </a:t>
            </a:r>
            <a:r>
              <a:rPr lang="en-US" b="0" dirty="0" err="1"/>
              <a:t>Observamos</a:t>
            </a:r>
            <a:r>
              <a:rPr lang="en-US" b="0" dirty="0"/>
              <a:t> que com a </a:t>
            </a:r>
            <a:r>
              <a:rPr lang="en-US" b="0" dirty="0" err="1"/>
              <a:t>globalização</a:t>
            </a:r>
            <a:r>
              <a:rPr lang="en-US" b="0" dirty="0"/>
              <a:t> a </a:t>
            </a:r>
            <a:r>
              <a:rPr lang="en-US" b="0" dirty="0" err="1"/>
              <a:t>gente</a:t>
            </a:r>
            <a:r>
              <a:rPr lang="en-US" b="0" dirty="0"/>
              <a:t> sempre </a:t>
            </a:r>
            <a:r>
              <a:rPr lang="en-US" b="0" dirty="0" err="1"/>
              <a:t>escuta</a:t>
            </a:r>
            <a:r>
              <a:rPr lang="en-US" b="0" dirty="0"/>
              <a:t> </a:t>
            </a:r>
            <a:r>
              <a:rPr lang="en-US" b="0" dirty="0" err="1"/>
              <a:t>falar</a:t>
            </a:r>
            <a:r>
              <a:rPr lang="en-US" b="0" dirty="0"/>
              <a:t> de </a:t>
            </a:r>
            <a:r>
              <a:rPr lang="en-US" b="0" dirty="0" err="1"/>
              <a:t>pessoas</a:t>
            </a:r>
            <a:r>
              <a:rPr lang="en-US" b="0" dirty="0"/>
              <a:t> que </a:t>
            </a:r>
            <a:r>
              <a:rPr lang="en-US" b="0" dirty="0" err="1"/>
              <a:t>saem</a:t>
            </a:r>
            <a:r>
              <a:rPr lang="en-US" b="0" dirty="0"/>
              <a:t> do </a:t>
            </a:r>
            <a:r>
              <a:rPr lang="en-US" b="0" dirty="0" err="1"/>
              <a:t>Brasil</a:t>
            </a:r>
            <a:r>
              <a:rPr lang="en-US" b="0" dirty="0"/>
              <a:t> </a:t>
            </a:r>
            <a:r>
              <a:rPr lang="en-US" b="0" dirty="0" err="1"/>
              <a:t>pra</a:t>
            </a:r>
            <a:r>
              <a:rPr lang="en-US" b="0" dirty="0"/>
              <a:t> </a:t>
            </a:r>
            <a:r>
              <a:rPr lang="en-US" b="0" dirty="0" err="1"/>
              <a:t>trabalhar</a:t>
            </a:r>
            <a:r>
              <a:rPr lang="en-US" b="0" dirty="0"/>
              <a:t>, </a:t>
            </a:r>
            <a:r>
              <a:rPr lang="en-US" b="0" dirty="0" err="1"/>
              <a:t>não</a:t>
            </a:r>
            <a:r>
              <a:rPr lang="en-US" b="0" dirty="0"/>
              <a:t> é </a:t>
            </a:r>
            <a:r>
              <a:rPr lang="en-US" b="0" dirty="0" err="1"/>
              <a:t>mesmo</a:t>
            </a:r>
            <a:r>
              <a:rPr lang="en-US" b="0" dirty="0"/>
              <a:t>?</a:t>
            </a:r>
          </a:p>
          <a:p>
            <a:r>
              <a:rPr lang="en-US" b="0" dirty="0"/>
              <a:t>E ai </a:t>
            </a:r>
            <a:r>
              <a:rPr lang="en-US" b="0" dirty="0" err="1"/>
              <a:t>pensamos</a:t>
            </a:r>
            <a:r>
              <a:rPr lang="en-US" b="0" dirty="0"/>
              <a:t> que </a:t>
            </a:r>
            <a:r>
              <a:rPr lang="en-US" b="0" dirty="0" err="1"/>
              <a:t>não</a:t>
            </a:r>
            <a:r>
              <a:rPr lang="en-US" b="0" dirty="0"/>
              <a:t> </a:t>
            </a:r>
            <a:r>
              <a:rPr lang="en-US" b="0" dirty="0" err="1"/>
              <a:t>costumamos</a:t>
            </a:r>
            <a:r>
              <a:rPr lang="en-US" b="0" dirty="0"/>
              <a:t> </a:t>
            </a:r>
            <a:r>
              <a:rPr lang="en-US" b="0" dirty="0" err="1"/>
              <a:t>ver</a:t>
            </a:r>
            <a:r>
              <a:rPr lang="en-US" b="0" dirty="0"/>
              <a:t> tanto do </a:t>
            </a:r>
            <a:r>
              <a:rPr lang="en-US" b="0" dirty="0" err="1"/>
              <a:t>oposto</a:t>
            </a:r>
            <a:r>
              <a:rPr lang="en-US" b="0" dirty="0"/>
              <a:t>, o tanto de </a:t>
            </a:r>
            <a:r>
              <a:rPr lang="en-US" b="0" dirty="0" err="1"/>
              <a:t>informação</a:t>
            </a:r>
            <a:r>
              <a:rPr lang="en-US" b="0" dirty="0"/>
              <a:t> online </a:t>
            </a:r>
            <a:r>
              <a:rPr lang="en-US" b="0" dirty="0" err="1"/>
              <a:t>sobre</a:t>
            </a:r>
            <a:r>
              <a:rPr lang="en-US" b="0" dirty="0"/>
              <a:t> </a:t>
            </a:r>
            <a:r>
              <a:rPr lang="en-US" b="0" dirty="0" err="1"/>
              <a:t>como</a:t>
            </a:r>
            <a:r>
              <a:rPr lang="en-US" b="0" dirty="0"/>
              <a:t> </a:t>
            </a:r>
            <a:r>
              <a:rPr lang="en-US" b="0" dirty="0" err="1"/>
              <a:t>funciona</a:t>
            </a:r>
            <a:r>
              <a:rPr lang="en-US" b="0" dirty="0"/>
              <a:t> </a:t>
            </a:r>
            <a:r>
              <a:rPr lang="en-US" b="0" dirty="0" err="1"/>
              <a:t>vir</a:t>
            </a:r>
            <a:r>
              <a:rPr lang="en-US" b="0" dirty="0"/>
              <a:t> de fora </a:t>
            </a:r>
            <a:r>
              <a:rPr lang="en-US" b="0" dirty="0" err="1"/>
              <a:t>pra</a:t>
            </a:r>
            <a:r>
              <a:rPr lang="en-US" b="0" dirty="0"/>
              <a:t> </a:t>
            </a:r>
            <a:r>
              <a:rPr lang="en-US" b="0" dirty="0" err="1"/>
              <a:t>trabalhar</a:t>
            </a:r>
            <a:r>
              <a:rPr lang="en-US" b="0" dirty="0"/>
              <a:t> no </a:t>
            </a:r>
            <a:r>
              <a:rPr lang="en-US" b="0" dirty="0" err="1"/>
              <a:t>Brasil</a:t>
            </a:r>
            <a:r>
              <a:rPr lang="en-US" b="0" dirty="0"/>
              <a:t> é </a:t>
            </a:r>
            <a:r>
              <a:rPr lang="en-US" b="0" dirty="0" err="1"/>
              <a:t>bem</a:t>
            </a:r>
            <a:r>
              <a:rPr lang="en-US" b="0" dirty="0"/>
              <a:t> </a:t>
            </a:r>
            <a:r>
              <a:rPr lang="en-US" b="0" dirty="0" err="1"/>
              <a:t>baixo</a:t>
            </a:r>
            <a:r>
              <a:rPr lang="en-US" b="0" dirty="0"/>
              <a:t>, se </a:t>
            </a:r>
            <a:r>
              <a:rPr lang="en-US" b="0" dirty="0" err="1"/>
              <a:t>comparar</a:t>
            </a:r>
            <a:r>
              <a:rPr lang="en-US" b="0" dirty="0"/>
              <a:t>. </a:t>
            </a:r>
          </a:p>
          <a:p>
            <a:r>
              <a:rPr lang="pt-BR" b="0" dirty="0"/>
              <a:t>Então vieram algumas reflexões:</a:t>
            </a:r>
          </a:p>
          <a:p>
            <a:r>
              <a:rPr lang="pt-BR" b="0" dirty="0"/>
              <a:t>- Por que não tem tanta informação? </a:t>
            </a:r>
          </a:p>
          <a:p>
            <a:r>
              <a:rPr lang="pt-BR" b="0" dirty="0"/>
              <a:t>- E como poderíamos desenvolver algo que ajudaria nesse quesito?</a:t>
            </a:r>
            <a:endParaRPr lang="en-US" b="0"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4</a:t>
            </a:fld>
            <a:endParaRPr lang="pt-BR"/>
          </a:p>
        </p:txBody>
      </p:sp>
    </p:spTree>
    <p:extLst>
      <p:ext uri="{BB962C8B-B14F-4D97-AF65-F5344CB8AC3E}">
        <p14:creationId xmlns:p14="http://schemas.microsoft.com/office/powerpoint/2010/main" val="4213024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b="1" dirty="0"/>
              <a:t>1m40s MAYARA: </a:t>
            </a:r>
            <a:r>
              <a:rPr lang="en-US" b="0" dirty="0" err="1"/>
              <a:t>Feito</a:t>
            </a:r>
            <a:r>
              <a:rPr lang="en-US" b="0" dirty="0"/>
              <a:t> </a:t>
            </a:r>
            <a:r>
              <a:rPr lang="en-US" b="0" dirty="0" err="1"/>
              <a:t>esse</a:t>
            </a:r>
            <a:r>
              <a:rPr lang="en-US" b="0" dirty="0"/>
              <a:t> </a:t>
            </a:r>
            <a:r>
              <a:rPr lang="en-US" b="0" dirty="0" err="1"/>
              <a:t>questionamento</a:t>
            </a:r>
            <a:r>
              <a:rPr lang="en-US" b="0" dirty="0"/>
              <a:t>, </a:t>
            </a:r>
            <a:r>
              <a:rPr lang="en-US" b="0" dirty="0" err="1"/>
              <a:t>iniciamos</a:t>
            </a:r>
            <a:r>
              <a:rPr lang="en-US" b="0" dirty="0"/>
              <a:t> </a:t>
            </a:r>
            <a:r>
              <a:rPr lang="en-US" b="0" dirty="0" err="1"/>
              <a:t>uma</a:t>
            </a:r>
            <a:r>
              <a:rPr lang="en-US" b="0" dirty="0"/>
              <a:t> </a:t>
            </a:r>
            <a:r>
              <a:rPr lang="en-US" b="0" dirty="0" err="1"/>
              <a:t>pesquisa</a:t>
            </a:r>
            <a:r>
              <a:rPr lang="en-US" b="0" dirty="0"/>
              <a:t> com dados </a:t>
            </a:r>
            <a:r>
              <a:rPr lang="en-US" b="0" dirty="0" err="1"/>
              <a:t>sobre</a:t>
            </a:r>
            <a:r>
              <a:rPr lang="en-US" b="0" dirty="0"/>
              <a:t> o </a:t>
            </a:r>
            <a:r>
              <a:rPr lang="en-US" b="0" dirty="0" err="1"/>
              <a:t>tema</a:t>
            </a:r>
            <a:r>
              <a:rPr lang="en-US" b="0" dirty="0"/>
              <a:t>. </a:t>
            </a:r>
          </a:p>
          <a:p>
            <a:r>
              <a:rPr lang="en-US" b="0" dirty="0"/>
              <a:t>A </a:t>
            </a:r>
            <a:r>
              <a:rPr lang="en-US" b="0" dirty="0" err="1"/>
              <a:t>primeira</a:t>
            </a:r>
            <a:r>
              <a:rPr lang="en-US" b="0" dirty="0"/>
              <a:t> </a:t>
            </a:r>
            <a:r>
              <a:rPr lang="en-US" b="0" dirty="0" err="1"/>
              <a:t>coisa</a:t>
            </a:r>
            <a:r>
              <a:rPr lang="en-US" b="0" dirty="0"/>
              <a:t> que </a:t>
            </a:r>
            <a:r>
              <a:rPr lang="en-US" b="0" dirty="0" err="1"/>
              <a:t>encontramos</a:t>
            </a:r>
            <a:r>
              <a:rPr lang="en-US" b="0" dirty="0"/>
              <a:t> </a:t>
            </a:r>
            <a:r>
              <a:rPr lang="en-US" b="0" dirty="0" err="1"/>
              <a:t>foi</a:t>
            </a:r>
            <a:r>
              <a:rPr lang="en-US" b="0" dirty="0"/>
              <a:t> o </a:t>
            </a:r>
            <a:r>
              <a:rPr lang="en-US" b="0" dirty="0" err="1"/>
              <a:t>relátorio</a:t>
            </a:r>
            <a:r>
              <a:rPr lang="en-US" b="0" dirty="0"/>
              <a:t> </a:t>
            </a:r>
            <a:r>
              <a:rPr lang="en-US" b="0" dirty="0" err="1"/>
              <a:t>anual</a:t>
            </a:r>
            <a:r>
              <a:rPr lang="en-US" b="0" dirty="0"/>
              <a:t> de 2022 do </a:t>
            </a:r>
            <a:r>
              <a:rPr lang="en-US" b="0" dirty="0" err="1"/>
              <a:t>OBMigra</a:t>
            </a:r>
            <a:r>
              <a:rPr lang="en-US" b="0" dirty="0"/>
              <a:t>, que </a:t>
            </a:r>
            <a:r>
              <a:rPr lang="en-US" b="0" dirty="0" err="1"/>
              <a:t>significa</a:t>
            </a:r>
            <a:r>
              <a:rPr lang="en-US" b="0" dirty="0"/>
              <a:t> </a:t>
            </a:r>
            <a:r>
              <a:rPr lang="en-US" b="0" dirty="0" err="1"/>
              <a:t>Observatório</a:t>
            </a:r>
            <a:r>
              <a:rPr lang="en-US" b="0" dirty="0"/>
              <a:t> das </a:t>
            </a:r>
            <a:r>
              <a:rPr lang="en-US" b="0" dirty="0" err="1"/>
              <a:t>Migrações</a:t>
            </a:r>
            <a:r>
              <a:rPr lang="en-US" b="0" dirty="0"/>
              <a:t> </a:t>
            </a:r>
            <a:r>
              <a:rPr lang="en-US" b="0" dirty="0" err="1"/>
              <a:t>Nacionais</a:t>
            </a:r>
            <a:r>
              <a:rPr lang="en-US" b="0" dirty="0"/>
              <a:t>.</a:t>
            </a:r>
            <a:r>
              <a:rPr lang="pt-BR" b="1" dirty="0"/>
              <a:t> </a:t>
            </a:r>
            <a:r>
              <a:rPr lang="pt-BR" b="0" dirty="0"/>
              <a:t>Nesse relatório, vimos que:</a:t>
            </a:r>
          </a:p>
          <a:p>
            <a:r>
              <a:rPr lang="pt-BR" b="0" dirty="0"/>
              <a:t>- O número de estrangeiros trabalhando no Brasil triplicou em 10 anos, indo de 67 mil para 187 mil de 2011 até 2021, e esse aumento se deve em grande parte devido a uma lei de refúgio que temos aqui no país</a:t>
            </a:r>
          </a:p>
          <a:p>
            <a:r>
              <a:rPr lang="pt-BR" b="0" dirty="0"/>
              <a:t>- Essa lei abre as portas pra qualquer pessoa perseguida por motivos de raça, religião, nacionalidade, grupo social ou opinião política e que não queira ou não possa retornar ao seu país de nacionalidade. E também para pessoas que buscam refúgio devido a violação de direitos humanos em seu país, sendo obrigados a sair do mesmo. </a:t>
            </a:r>
          </a:p>
          <a:p>
            <a:r>
              <a:rPr lang="pt-BR" b="0" dirty="0"/>
              <a:t>- Por conta dessa lei, o número de solicitações que era mais ou menos 2 mil de 97 a 2009 aumentou mais de 100x em 2010 a 2021, indo pra 298 mil. Sendo que esse aumento em dados, demonstra que o motivos foram crises humanitárias acontecendo na Venezuela e no Haiti, que correspondem juntos a 72% das solicitações. </a:t>
            </a:r>
          </a:p>
          <a:p>
            <a:r>
              <a:rPr lang="pt-BR" b="0" dirty="0"/>
              <a:t>Mas mesmo assim, 187 mil estrangeiros é um número baixíssimo quando comparado com outros países como o EUA, que tem 28 milhões de imigrantes, claro que é por ser um país de primeiro mundo, mas é uma diferença muito grande e queríamos poder contribuir pra isso mudar.</a:t>
            </a:r>
            <a:endParaRPr lang="en-US" b="0"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5</a:t>
            </a:fld>
            <a:endParaRPr lang="pt-BR"/>
          </a:p>
        </p:txBody>
      </p:sp>
    </p:spTree>
    <p:extLst>
      <p:ext uri="{BB962C8B-B14F-4D97-AF65-F5344CB8AC3E}">
        <p14:creationId xmlns:p14="http://schemas.microsoft.com/office/powerpoint/2010/main" val="1325472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b="1" dirty="0"/>
              <a:t>1m10s MAYARA: </a:t>
            </a:r>
            <a:r>
              <a:rPr lang="en-US" b="0" dirty="0" err="1"/>
              <a:t>Então</a:t>
            </a:r>
            <a:r>
              <a:rPr lang="en-US" b="0" dirty="0"/>
              <a:t> </a:t>
            </a:r>
            <a:r>
              <a:rPr lang="en-US" b="0" dirty="0" err="1"/>
              <a:t>começamos</a:t>
            </a:r>
            <a:r>
              <a:rPr lang="en-US" b="0" dirty="0"/>
              <a:t> a </a:t>
            </a:r>
            <a:r>
              <a:rPr lang="en-US" b="0" dirty="0" err="1"/>
              <a:t>pensar</a:t>
            </a:r>
            <a:r>
              <a:rPr lang="en-US" b="0" dirty="0"/>
              <a:t> no que </a:t>
            </a:r>
            <a:r>
              <a:rPr lang="en-US" b="0" dirty="0" err="1"/>
              <a:t>poderia</a:t>
            </a:r>
            <a:r>
              <a:rPr lang="en-US" b="0" dirty="0"/>
              <a:t> ser um </a:t>
            </a:r>
            <a:r>
              <a:rPr lang="en-US" b="0" dirty="0" err="1"/>
              <a:t>facilitador</a:t>
            </a:r>
            <a:r>
              <a:rPr lang="en-US" b="0" dirty="0"/>
              <a:t> para que </a:t>
            </a:r>
            <a:r>
              <a:rPr lang="en-US" b="0" dirty="0" err="1"/>
              <a:t>estrangeiros</a:t>
            </a:r>
            <a:r>
              <a:rPr lang="en-US" b="0" dirty="0"/>
              <a:t> </a:t>
            </a:r>
            <a:r>
              <a:rPr lang="en-US" b="0" dirty="0" err="1"/>
              <a:t>tivessem</a:t>
            </a:r>
            <a:r>
              <a:rPr lang="en-US" b="0" dirty="0"/>
              <a:t> </a:t>
            </a:r>
            <a:r>
              <a:rPr lang="en-US" b="0" dirty="0" err="1"/>
              <a:t>mais</a:t>
            </a:r>
            <a:r>
              <a:rPr lang="en-US" b="0" dirty="0"/>
              <a:t> chances de </a:t>
            </a:r>
            <a:r>
              <a:rPr lang="en-US" b="0" dirty="0" err="1"/>
              <a:t>vir</a:t>
            </a:r>
            <a:r>
              <a:rPr lang="en-US" b="0" dirty="0"/>
              <a:t> </a:t>
            </a:r>
            <a:r>
              <a:rPr lang="en-US" b="0" dirty="0" err="1"/>
              <a:t>preencher</a:t>
            </a:r>
            <a:r>
              <a:rPr lang="en-US" b="0" dirty="0"/>
              <a:t> </a:t>
            </a:r>
            <a:r>
              <a:rPr lang="en-US" b="0" dirty="0" err="1"/>
              <a:t>vagas</a:t>
            </a:r>
            <a:r>
              <a:rPr lang="en-US" b="0" dirty="0"/>
              <a:t> no </a:t>
            </a:r>
            <a:r>
              <a:rPr lang="en-US" b="0" dirty="0" err="1"/>
              <a:t>país</a:t>
            </a:r>
            <a:r>
              <a:rPr lang="en-US" b="0" dirty="0"/>
              <a:t>, </a:t>
            </a:r>
            <a:r>
              <a:rPr lang="en-US" b="0" dirty="0" err="1"/>
              <a:t>nos</a:t>
            </a:r>
            <a:r>
              <a:rPr lang="en-US" b="0" dirty="0"/>
              <a:t> </a:t>
            </a:r>
            <a:r>
              <a:rPr lang="en-US" b="0" dirty="0" err="1"/>
              <a:t>colocamos</a:t>
            </a:r>
            <a:r>
              <a:rPr lang="en-US" b="0" dirty="0"/>
              <a:t> no </a:t>
            </a:r>
            <a:r>
              <a:rPr lang="en-US" b="0" dirty="0" err="1"/>
              <a:t>lugar</a:t>
            </a:r>
            <a:r>
              <a:rPr lang="en-US" b="0" dirty="0"/>
              <a:t> de </a:t>
            </a:r>
            <a:r>
              <a:rPr lang="en-US" b="0" dirty="0" err="1"/>
              <a:t>pessoas</a:t>
            </a:r>
            <a:r>
              <a:rPr lang="en-US" b="0" dirty="0"/>
              <a:t> </a:t>
            </a:r>
            <a:r>
              <a:rPr lang="en-US" b="0" dirty="0" err="1"/>
              <a:t>pensando</a:t>
            </a:r>
            <a:r>
              <a:rPr lang="en-US" b="0" dirty="0"/>
              <a:t> </a:t>
            </a:r>
            <a:r>
              <a:rPr lang="en-US" b="0" dirty="0" err="1"/>
              <a:t>em</a:t>
            </a:r>
            <a:r>
              <a:rPr lang="en-US" b="0" dirty="0"/>
              <a:t> </a:t>
            </a:r>
            <a:r>
              <a:rPr lang="en-US" b="0" dirty="0" err="1"/>
              <a:t>buscar</a:t>
            </a:r>
            <a:r>
              <a:rPr lang="en-US" b="0" dirty="0"/>
              <a:t> </a:t>
            </a:r>
            <a:r>
              <a:rPr lang="en-US" b="0" dirty="0" err="1"/>
              <a:t>emprego</a:t>
            </a:r>
            <a:r>
              <a:rPr lang="en-US" b="0" dirty="0"/>
              <a:t> fora do </a:t>
            </a:r>
            <a:r>
              <a:rPr lang="en-US" b="0" dirty="0" err="1"/>
              <a:t>país</a:t>
            </a:r>
            <a:r>
              <a:rPr lang="en-US" b="0" dirty="0"/>
              <a:t> e </a:t>
            </a:r>
            <a:r>
              <a:rPr lang="en-US" b="0" dirty="0" err="1"/>
              <a:t>alguns</a:t>
            </a:r>
            <a:r>
              <a:rPr lang="en-US" b="0" dirty="0"/>
              <a:t> </a:t>
            </a:r>
            <a:r>
              <a:rPr lang="en-US" b="0" dirty="0" err="1"/>
              <a:t>pontos</a:t>
            </a:r>
            <a:r>
              <a:rPr lang="en-US" b="0" dirty="0"/>
              <a:t> </a:t>
            </a:r>
            <a:r>
              <a:rPr lang="en-US" b="0" dirty="0" err="1"/>
              <a:t>surgiram</a:t>
            </a:r>
            <a:r>
              <a:rPr lang="en-US" b="0" dirty="0"/>
              <a:t>:</a:t>
            </a:r>
          </a:p>
          <a:p>
            <a:r>
              <a:rPr lang="en-US" b="0" dirty="0"/>
              <a:t>- </a:t>
            </a:r>
            <a:r>
              <a:rPr lang="en-US" b="0" dirty="0" err="1"/>
              <a:t>Após</a:t>
            </a:r>
            <a:r>
              <a:rPr lang="en-US" b="0" dirty="0"/>
              <a:t> </a:t>
            </a:r>
            <a:r>
              <a:rPr lang="en-US" b="0" dirty="0" err="1"/>
              <a:t>encontrar</a:t>
            </a:r>
            <a:r>
              <a:rPr lang="en-US" b="0" dirty="0"/>
              <a:t> </a:t>
            </a:r>
            <a:r>
              <a:rPr lang="en-US" b="0" dirty="0" err="1"/>
              <a:t>uma</a:t>
            </a:r>
            <a:r>
              <a:rPr lang="en-US" b="0" dirty="0"/>
              <a:t> </a:t>
            </a:r>
            <a:r>
              <a:rPr lang="en-US" b="0" dirty="0" err="1"/>
              <a:t>vaga</a:t>
            </a:r>
            <a:r>
              <a:rPr lang="en-US" b="0" dirty="0"/>
              <a:t> </a:t>
            </a:r>
            <a:r>
              <a:rPr lang="en-US" b="0" dirty="0" err="1"/>
              <a:t>interessante</a:t>
            </a:r>
            <a:r>
              <a:rPr lang="en-US" b="0" dirty="0"/>
              <a:t>, </a:t>
            </a:r>
            <a:r>
              <a:rPr lang="en-US" b="0" dirty="0" err="1"/>
              <a:t>como</a:t>
            </a:r>
            <a:r>
              <a:rPr lang="en-US" b="0" dirty="0"/>
              <a:t> saber se é </a:t>
            </a:r>
            <a:r>
              <a:rPr lang="en-US" b="0" dirty="0" err="1"/>
              <a:t>segura</a:t>
            </a:r>
            <a:r>
              <a:rPr lang="en-US" b="0" dirty="0"/>
              <a:t> e </a:t>
            </a:r>
            <a:r>
              <a:rPr lang="en-US" b="0" dirty="0" err="1"/>
              <a:t>não</a:t>
            </a:r>
            <a:r>
              <a:rPr lang="en-US" b="0" dirty="0"/>
              <a:t> um golpe </a:t>
            </a:r>
            <a:r>
              <a:rPr lang="en-US" b="0" dirty="0" err="1"/>
              <a:t>ou</a:t>
            </a:r>
            <a:r>
              <a:rPr lang="en-US" b="0" dirty="0"/>
              <a:t> algo do </a:t>
            </a:r>
            <a:r>
              <a:rPr lang="en-US" b="0" dirty="0" err="1"/>
              <a:t>tipo</a:t>
            </a:r>
            <a:r>
              <a:rPr lang="en-US" b="0" dirty="0"/>
              <a:t>?</a:t>
            </a:r>
            <a:endParaRPr lang="pt-BR" b="1" dirty="0"/>
          </a:p>
          <a:p>
            <a:r>
              <a:rPr lang="pt-BR" b="0" dirty="0"/>
              <a:t>- Caso fosse encontrada uma vaga confiável, como funciona a documentação necessária pra prosseguir com o ingresso no país?</a:t>
            </a:r>
          </a:p>
          <a:p>
            <a:r>
              <a:rPr lang="pt-BR" b="0" dirty="0"/>
              <a:t>E em cima de todas essas informações, decidimos então desenvolver um site, chamado </a:t>
            </a:r>
            <a:r>
              <a:rPr lang="pt-BR" b="0" dirty="0" err="1"/>
              <a:t>Brazil</a:t>
            </a:r>
            <a:r>
              <a:rPr lang="pt-BR" b="0" dirty="0"/>
              <a:t> </a:t>
            </a:r>
            <a:r>
              <a:rPr lang="pt-BR" b="0" dirty="0" err="1"/>
              <a:t>Career</a:t>
            </a:r>
            <a:r>
              <a:rPr lang="pt-BR" b="0" dirty="0"/>
              <a:t> Hub para auxiliar imigrantes a encontrar emprego aqui no Brasil, desde a busca de vagas até conhecimento sobre documentações e leis nacionais. Sendo que nós, brasileiros, também podemos acessar o site para busca e divulgação de vagas. </a:t>
            </a:r>
          </a:p>
          <a:p>
            <a:r>
              <a:rPr lang="pt-BR" b="0" dirty="0"/>
              <a:t>E dessa forma conseguiríamos promover a diversidade no país, assim como também preencher vagas com mão de obra qualificada. Já que sim, existe uma taxa de desemprego considerável no Brasil, mas também existem muitas vagas que não conseguem ser preenchidas por falta de mão de obra qualificada.</a:t>
            </a:r>
          </a:p>
          <a:p>
            <a:endParaRPr lang="en-US" b="0"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6</a:t>
            </a:fld>
            <a:endParaRPr lang="pt-BR"/>
          </a:p>
        </p:txBody>
      </p:sp>
    </p:spTree>
    <p:extLst>
      <p:ext uri="{BB962C8B-B14F-4D97-AF65-F5344CB8AC3E}">
        <p14:creationId xmlns:p14="http://schemas.microsoft.com/office/powerpoint/2010/main" val="4248930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b="1" dirty="0"/>
              <a:t>40s CARLOS: </a:t>
            </a:r>
            <a:r>
              <a:rPr lang="en-US" b="0" dirty="0"/>
              <a:t>Boa </a:t>
            </a:r>
            <a:r>
              <a:rPr lang="en-US" b="0" dirty="0" err="1"/>
              <a:t>noite</a:t>
            </a:r>
            <a:r>
              <a:rPr lang="en-US" b="0" dirty="0"/>
              <a:t> </a:t>
            </a:r>
            <a:r>
              <a:rPr lang="en-US" b="0" dirty="0" err="1"/>
              <a:t>pessoal</a:t>
            </a:r>
            <a:r>
              <a:rPr lang="en-US" b="0" dirty="0"/>
              <a:t>, sou o Carlos, </a:t>
            </a:r>
            <a:r>
              <a:rPr lang="en-US" b="0" dirty="0" err="1"/>
              <a:t>vou</a:t>
            </a:r>
            <a:r>
              <a:rPr lang="en-US" b="0" dirty="0"/>
              <a:t> </a:t>
            </a:r>
            <a:r>
              <a:rPr lang="en-US" b="0" dirty="0" err="1"/>
              <a:t>falar</a:t>
            </a:r>
            <a:r>
              <a:rPr lang="en-US" b="0" dirty="0"/>
              <a:t> agora </a:t>
            </a:r>
            <a:r>
              <a:rPr lang="en-US" b="0" dirty="0" err="1"/>
              <a:t>pra</a:t>
            </a:r>
            <a:r>
              <a:rPr lang="en-US" b="0" dirty="0"/>
              <a:t> </a:t>
            </a:r>
            <a:r>
              <a:rPr lang="en-US" b="0" dirty="0" err="1"/>
              <a:t>vocês</a:t>
            </a:r>
            <a:r>
              <a:rPr lang="en-US" b="0" dirty="0"/>
              <a:t> um </a:t>
            </a:r>
            <a:r>
              <a:rPr lang="en-US" b="0" dirty="0" err="1"/>
              <a:t>pouco</a:t>
            </a:r>
            <a:r>
              <a:rPr lang="en-US" b="0" dirty="0"/>
              <a:t> </a:t>
            </a:r>
            <a:r>
              <a:rPr lang="en-US" b="0" dirty="0" err="1"/>
              <a:t>sobre</a:t>
            </a:r>
            <a:r>
              <a:rPr lang="en-US" b="0" dirty="0"/>
              <a:t> a </a:t>
            </a:r>
            <a:r>
              <a:rPr lang="en-US" b="0" dirty="0" err="1"/>
              <a:t>arquitetura</a:t>
            </a:r>
            <a:r>
              <a:rPr lang="en-US" b="0" dirty="0"/>
              <a:t> do </a:t>
            </a:r>
            <a:r>
              <a:rPr lang="en-US" b="0" dirty="0" err="1"/>
              <a:t>nosso</a:t>
            </a:r>
            <a:r>
              <a:rPr lang="en-US" b="0" dirty="0"/>
              <a:t> </a:t>
            </a:r>
            <a:r>
              <a:rPr lang="en-US" b="0" dirty="0" err="1"/>
              <a:t>projeto</a:t>
            </a:r>
            <a:r>
              <a:rPr lang="en-US" b="0" dirty="0"/>
              <a:t>. </a:t>
            </a:r>
          </a:p>
          <a:p>
            <a:r>
              <a:rPr lang="en-US" b="0" dirty="0"/>
              <a:t>- </a:t>
            </a:r>
            <a:r>
              <a:rPr lang="en-US" b="0" dirty="0" err="1"/>
              <a:t>Utilizamos</a:t>
            </a:r>
            <a:r>
              <a:rPr lang="en-US" b="0" dirty="0"/>
              <a:t> a </a:t>
            </a:r>
            <a:r>
              <a:rPr lang="en-US" b="0" dirty="0" err="1"/>
              <a:t>arquitetura</a:t>
            </a:r>
            <a:r>
              <a:rPr lang="en-US" b="0" dirty="0"/>
              <a:t> </a:t>
            </a:r>
            <a:r>
              <a:rPr lang="en-US" b="0" dirty="0" err="1"/>
              <a:t>cliente</a:t>
            </a:r>
            <a:r>
              <a:rPr lang="en-US" b="0" dirty="0"/>
              <a:t> e </a:t>
            </a:r>
            <a:r>
              <a:rPr lang="en-US" b="0" dirty="0" err="1"/>
              <a:t>servidor</a:t>
            </a:r>
            <a:r>
              <a:rPr lang="en-US" b="0" dirty="0"/>
              <a:t>, </a:t>
            </a:r>
            <a:r>
              <a:rPr lang="en-US" b="0" dirty="0" err="1"/>
              <a:t>onde</a:t>
            </a:r>
            <a:r>
              <a:rPr lang="en-US" b="0" dirty="0"/>
              <a:t> </a:t>
            </a:r>
            <a:r>
              <a:rPr lang="en-US" b="0" dirty="0" err="1"/>
              <a:t>toda</a:t>
            </a:r>
            <a:r>
              <a:rPr lang="en-US" b="0" dirty="0"/>
              <a:t> a </a:t>
            </a:r>
            <a:r>
              <a:rPr lang="en-US" b="0" dirty="0" err="1"/>
              <a:t>parte</a:t>
            </a:r>
            <a:r>
              <a:rPr lang="en-US" b="0" dirty="0"/>
              <a:t> visual </a:t>
            </a:r>
            <a:r>
              <a:rPr lang="en-US" b="0" dirty="0" err="1"/>
              <a:t>foi</a:t>
            </a:r>
            <a:r>
              <a:rPr lang="en-US" b="0" dirty="0"/>
              <a:t> </a:t>
            </a:r>
            <a:r>
              <a:rPr lang="en-US" b="0" dirty="0" err="1"/>
              <a:t>desenvolvida</a:t>
            </a:r>
            <a:r>
              <a:rPr lang="en-US" b="0" dirty="0"/>
              <a:t> </a:t>
            </a:r>
            <a:r>
              <a:rPr lang="en-US" b="0" dirty="0" err="1"/>
              <a:t>utilizando</a:t>
            </a:r>
            <a:r>
              <a:rPr lang="en-US" b="0" dirty="0"/>
              <a:t> o framework React. </a:t>
            </a:r>
          </a:p>
          <a:p>
            <a:r>
              <a:rPr lang="en-US" b="0" dirty="0"/>
              <a:t>- Ja as </a:t>
            </a:r>
            <a:r>
              <a:rPr lang="en-US" b="0" dirty="0" err="1"/>
              <a:t>regras</a:t>
            </a:r>
            <a:r>
              <a:rPr lang="en-US" b="0" dirty="0"/>
              <a:t> de </a:t>
            </a:r>
            <a:r>
              <a:rPr lang="en-US" b="0" dirty="0" err="1"/>
              <a:t>negócio</a:t>
            </a:r>
            <a:r>
              <a:rPr lang="en-US" b="0" dirty="0"/>
              <a:t> junto </a:t>
            </a:r>
            <a:r>
              <a:rPr lang="en-US" b="0" dirty="0" err="1"/>
              <a:t>aos</a:t>
            </a:r>
            <a:r>
              <a:rPr lang="en-US" b="0" dirty="0"/>
              <a:t> dados </a:t>
            </a:r>
            <a:r>
              <a:rPr lang="en-US" b="0" dirty="0" err="1"/>
              <a:t>foram</a:t>
            </a:r>
            <a:r>
              <a:rPr lang="en-US" b="0" dirty="0"/>
              <a:t> </a:t>
            </a:r>
            <a:r>
              <a:rPr lang="en-US" b="0" dirty="0" err="1"/>
              <a:t>estabelecidas</a:t>
            </a:r>
            <a:r>
              <a:rPr lang="en-US" b="0" dirty="0"/>
              <a:t> </a:t>
            </a:r>
            <a:r>
              <a:rPr lang="en-US" b="0" dirty="0" err="1"/>
              <a:t>na</a:t>
            </a:r>
            <a:r>
              <a:rPr lang="en-US" b="0" dirty="0"/>
              <a:t> </a:t>
            </a:r>
            <a:r>
              <a:rPr lang="en-US" b="0" dirty="0" err="1"/>
              <a:t>parte</a:t>
            </a:r>
            <a:r>
              <a:rPr lang="en-US" b="0" dirty="0"/>
              <a:t> do </a:t>
            </a:r>
            <a:r>
              <a:rPr lang="en-US" b="0" dirty="0" err="1"/>
              <a:t>servidor</a:t>
            </a:r>
            <a:r>
              <a:rPr lang="en-US" b="0" dirty="0"/>
              <a:t>, com </a:t>
            </a:r>
            <a:r>
              <a:rPr lang="en-US" b="0" dirty="0" err="1"/>
              <a:t>uma</a:t>
            </a:r>
            <a:r>
              <a:rPr lang="en-US" b="0" dirty="0"/>
              <a:t> API Rest </a:t>
            </a:r>
            <a:r>
              <a:rPr lang="en-US" b="0" dirty="0" err="1"/>
              <a:t>feita</a:t>
            </a:r>
            <a:r>
              <a:rPr lang="en-US" b="0" dirty="0"/>
              <a:t> com Django.</a:t>
            </a:r>
          </a:p>
          <a:p>
            <a:r>
              <a:rPr lang="pt-BR" b="0" dirty="0"/>
              <a:t>A gente vai explicar melhor sobre o front-</a:t>
            </a:r>
            <a:r>
              <a:rPr lang="pt-BR" b="0" dirty="0" err="1"/>
              <a:t>end</a:t>
            </a:r>
            <a:r>
              <a:rPr lang="pt-BR" b="0" dirty="0"/>
              <a:t> e o </a:t>
            </a:r>
            <a:r>
              <a:rPr lang="pt-BR" b="0" dirty="0" err="1"/>
              <a:t>back-end</a:t>
            </a:r>
            <a:r>
              <a:rPr lang="pt-BR" b="0" dirty="0"/>
              <a:t> nos próximos slides</a:t>
            </a:r>
          </a:p>
          <a:p>
            <a:endParaRPr lang="pt-BR" b="0" dirty="0"/>
          </a:p>
          <a:p>
            <a:r>
              <a:rPr lang="pt-BR" b="0" dirty="0"/>
              <a:t>Do outro lado, utilizamos o </a:t>
            </a:r>
            <a:r>
              <a:rPr lang="pt-BR" b="0" dirty="0" err="1"/>
              <a:t>Github</a:t>
            </a:r>
            <a:r>
              <a:rPr lang="pt-BR" b="0" dirty="0"/>
              <a:t> para conseguirmos desenvolver em conjunto o código.</a:t>
            </a:r>
          </a:p>
          <a:p>
            <a:r>
              <a:rPr lang="pt-BR" b="0" dirty="0"/>
              <a:t>- O GitHub é um serviço gratuito onde podemos colaborar no mesmo código, tendo controle de cada alteração feita. </a:t>
            </a:r>
          </a:p>
          <a:p>
            <a:r>
              <a:rPr lang="pt-BR" b="0" dirty="0"/>
              <a:t>- Além disso ele também apresenta algumas funções muito úteis pra gestão do projeto</a:t>
            </a:r>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7</a:t>
            </a:fld>
            <a:endParaRPr lang="pt-BR"/>
          </a:p>
        </p:txBody>
      </p:sp>
    </p:spTree>
    <p:extLst>
      <p:ext uri="{BB962C8B-B14F-4D97-AF65-F5344CB8AC3E}">
        <p14:creationId xmlns:p14="http://schemas.microsoft.com/office/powerpoint/2010/main" val="319362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b="1" dirty="0"/>
              <a:t>35s CARLOS:</a:t>
            </a:r>
            <a:r>
              <a:rPr lang="en-US" b="0" dirty="0"/>
              <a:t> </a:t>
            </a:r>
            <a:r>
              <a:rPr lang="en-US" b="0" dirty="0" err="1"/>
              <a:t>Organizamos</a:t>
            </a:r>
            <a:r>
              <a:rPr lang="en-US" b="0" dirty="0"/>
              <a:t> a </a:t>
            </a:r>
            <a:r>
              <a:rPr lang="en-US" b="0" dirty="0" err="1"/>
              <a:t>nossa</a:t>
            </a:r>
            <a:r>
              <a:rPr lang="en-US" b="0" dirty="0"/>
              <a:t> </a:t>
            </a:r>
            <a:r>
              <a:rPr lang="en-US" b="0" dirty="0" err="1"/>
              <a:t>divisão</a:t>
            </a:r>
            <a:r>
              <a:rPr lang="en-US" b="0" dirty="0"/>
              <a:t> de </a:t>
            </a:r>
            <a:r>
              <a:rPr lang="en-US" b="0" dirty="0" err="1"/>
              <a:t>tarefas</a:t>
            </a:r>
            <a:r>
              <a:rPr lang="en-US" b="0" dirty="0"/>
              <a:t> </a:t>
            </a:r>
            <a:r>
              <a:rPr lang="en-US" b="0" dirty="0" err="1"/>
              <a:t>pelo</a:t>
            </a:r>
            <a:r>
              <a:rPr lang="en-US" b="0" dirty="0"/>
              <a:t> Git da </a:t>
            </a:r>
            <a:r>
              <a:rPr lang="en-US" b="0" dirty="0" err="1"/>
              <a:t>seguinte</a:t>
            </a:r>
            <a:r>
              <a:rPr lang="en-US" b="0" dirty="0"/>
              <a:t> forma:</a:t>
            </a:r>
          </a:p>
          <a:p>
            <a:r>
              <a:rPr lang="en-US" b="0" dirty="0"/>
              <a:t>- Na </a:t>
            </a:r>
            <a:r>
              <a:rPr lang="en-US" b="0" dirty="0" err="1"/>
              <a:t>primeira</a:t>
            </a:r>
            <a:r>
              <a:rPr lang="en-US" b="0" dirty="0"/>
              <a:t> </a:t>
            </a:r>
            <a:r>
              <a:rPr lang="en-US" b="0" dirty="0" err="1"/>
              <a:t>coluna</a:t>
            </a:r>
            <a:r>
              <a:rPr lang="en-US" b="0" dirty="0"/>
              <a:t> “New”, </a:t>
            </a:r>
            <a:r>
              <a:rPr lang="en-US" b="0" dirty="0" err="1"/>
              <a:t>aparecem</a:t>
            </a:r>
            <a:r>
              <a:rPr lang="en-US" b="0" dirty="0"/>
              <a:t> tickets </a:t>
            </a:r>
            <a:r>
              <a:rPr lang="en-US" b="0" dirty="0" err="1"/>
              <a:t>novos</a:t>
            </a:r>
            <a:r>
              <a:rPr lang="en-US" b="0" dirty="0"/>
              <a:t>, </a:t>
            </a:r>
            <a:r>
              <a:rPr lang="en-US" b="0" dirty="0" err="1"/>
              <a:t>em</a:t>
            </a:r>
            <a:r>
              <a:rPr lang="en-US" b="0" dirty="0"/>
              <a:t> </a:t>
            </a:r>
            <a:r>
              <a:rPr lang="en-US" b="0" dirty="0" err="1"/>
              <a:t>cada</a:t>
            </a:r>
            <a:r>
              <a:rPr lang="en-US" b="0" dirty="0"/>
              <a:t> um </a:t>
            </a:r>
            <a:r>
              <a:rPr lang="en-US" b="0" dirty="0" err="1"/>
              <a:t>tem</a:t>
            </a:r>
            <a:r>
              <a:rPr lang="en-US" b="0" dirty="0"/>
              <a:t> </a:t>
            </a:r>
            <a:r>
              <a:rPr lang="en-US" b="0" dirty="0" err="1"/>
              <a:t>todas</a:t>
            </a:r>
            <a:r>
              <a:rPr lang="en-US" b="0" dirty="0"/>
              <a:t> as </a:t>
            </a:r>
            <a:r>
              <a:rPr lang="en-US" b="0" dirty="0" err="1"/>
              <a:t>informações</a:t>
            </a:r>
            <a:r>
              <a:rPr lang="en-US" b="0" dirty="0"/>
              <a:t> </a:t>
            </a:r>
            <a:r>
              <a:rPr lang="en-US" b="0" dirty="0" err="1"/>
              <a:t>necessárias</a:t>
            </a:r>
            <a:r>
              <a:rPr lang="en-US" b="0" dirty="0"/>
              <a:t> para </a:t>
            </a:r>
            <a:r>
              <a:rPr lang="en-US" b="0" dirty="0" err="1"/>
              <a:t>sua</a:t>
            </a:r>
            <a:r>
              <a:rPr lang="en-US" b="0" dirty="0"/>
              <a:t> </a:t>
            </a:r>
            <a:r>
              <a:rPr lang="en-US" b="0" dirty="0" err="1"/>
              <a:t>correção</a:t>
            </a:r>
            <a:r>
              <a:rPr lang="en-US" b="0" dirty="0"/>
              <a:t> </a:t>
            </a:r>
            <a:r>
              <a:rPr lang="en-US" b="0" dirty="0" err="1"/>
              <a:t>ou</a:t>
            </a:r>
            <a:r>
              <a:rPr lang="en-US" b="0" dirty="0"/>
              <a:t> </a:t>
            </a:r>
            <a:r>
              <a:rPr lang="en-US" b="0" dirty="0" err="1"/>
              <a:t>implementação</a:t>
            </a:r>
            <a:endParaRPr lang="en-US" b="0" dirty="0"/>
          </a:p>
          <a:p>
            <a:r>
              <a:rPr lang="en-US" b="0" dirty="0"/>
              <a:t>- </a:t>
            </a:r>
            <a:r>
              <a:rPr lang="en-US" b="0" dirty="0" err="1"/>
              <a:t>Depois</a:t>
            </a:r>
            <a:r>
              <a:rPr lang="en-US" b="0" dirty="0"/>
              <a:t>, </a:t>
            </a:r>
            <a:r>
              <a:rPr lang="en-US" b="0" dirty="0" err="1"/>
              <a:t>esse</a:t>
            </a:r>
            <a:r>
              <a:rPr lang="en-US" b="0" dirty="0"/>
              <a:t> ticket </a:t>
            </a:r>
            <a:r>
              <a:rPr lang="en-US" b="0" dirty="0" err="1"/>
              <a:t>pode</a:t>
            </a:r>
            <a:r>
              <a:rPr lang="en-US" b="0" dirty="0"/>
              <a:t> ser </a:t>
            </a:r>
            <a:r>
              <a:rPr lang="en-US" b="0" dirty="0" err="1"/>
              <a:t>atribuído</a:t>
            </a:r>
            <a:r>
              <a:rPr lang="en-US" b="0" dirty="0"/>
              <a:t> a </a:t>
            </a:r>
            <a:r>
              <a:rPr lang="en-US" b="0" dirty="0" err="1"/>
              <a:t>algum</a:t>
            </a:r>
            <a:r>
              <a:rPr lang="en-US" b="0" dirty="0"/>
              <a:t> </a:t>
            </a:r>
            <a:r>
              <a:rPr lang="en-US" b="0" dirty="0" err="1"/>
              <a:t>membro</a:t>
            </a:r>
            <a:r>
              <a:rPr lang="en-US" b="0" dirty="0"/>
              <a:t> do time, </a:t>
            </a:r>
            <a:r>
              <a:rPr lang="en-US" b="0" dirty="0" err="1"/>
              <a:t>indo</a:t>
            </a:r>
            <a:r>
              <a:rPr lang="en-US" b="0" dirty="0"/>
              <a:t> para a </a:t>
            </a:r>
            <a:r>
              <a:rPr lang="en-US" b="0" dirty="0" err="1"/>
              <a:t>segunda</a:t>
            </a:r>
            <a:r>
              <a:rPr lang="en-US" b="0" dirty="0"/>
              <a:t> </a:t>
            </a:r>
            <a:r>
              <a:rPr lang="en-US" b="0" dirty="0" err="1"/>
              <a:t>coluna</a:t>
            </a:r>
            <a:r>
              <a:rPr lang="en-US" b="0" dirty="0"/>
              <a:t> “Assigned”</a:t>
            </a:r>
          </a:p>
          <a:p>
            <a:r>
              <a:rPr lang="en-US" b="0" dirty="0"/>
              <a:t>- </a:t>
            </a:r>
            <a:r>
              <a:rPr lang="en-US" b="0" dirty="0" err="1"/>
              <a:t>Quando</a:t>
            </a:r>
            <a:r>
              <a:rPr lang="en-US" b="0" dirty="0"/>
              <a:t> o </a:t>
            </a:r>
            <a:r>
              <a:rPr lang="en-US" b="0" dirty="0" err="1"/>
              <a:t>membro</a:t>
            </a:r>
            <a:r>
              <a:rPr lang="en-US" b="0" dirty="0"/>
              <a:t> </a:t>
            </a:r>
            <a:r>
              <a:rPr lang="en-US" b="0" dirty="0" err="1"/>
              <a:t>começa</a:t>
            </a:r>
            <a:r>
              <a:rPr lang="en-US" b="0" dirty="0"/>
              <a:t> a </a:t>
            </a:r>
            <a:r>
              <a:rPr lang="en-US" b="0" dirty="0" err="1"/>
              <a:t>trabalhar</a:t>
            </a:r>
            <a:r>
              <a:rPr lang="en-US" b="0" dirty="0"/>
              <a:t> no ticket, </a:t>
            </a:r>
            <a:r>
              <a:rPr lang="en-US" b="0" dirty="0" err="1"/>
              <a:t>ele</a:t>
            </a:r>
            <a:r>
              <a:rPr lang="en-US" b="0" dirty="0"/>
              <a:t> </a:t>
            </a:r>
            <a:r>
              <a:rPr lang="en-US" b="0" dirty="0" err="1"/>
              <a:t>pode</a:t>
            </a:r>
            <a:r>
              <a:rPr lang="en-US" b="0" dirty="0"/>
              <a:t> </a:t>
            </a:r>
            <a:r>
              <a:rPr lang="en-US" b="0" dirty="0" err="1"/>
              <a:t>atualizar</a:t>
            </a:r>
            <a:r>
              <a:rPr lang="en-US" b="0" dirty="0"/>
              <a:t> que </a:t>
            </a:r>
            <a:r>
              <a:rPr lang="en-US" b="0" dirty="0" err="1"/>
              <a:t>está</a:t>
            </a:r>
            <a:r>
              <a:rPr lang="en-US" b="0" dirty="0"/>
              <a:t> </a:t>
            </a:r>
            <a:r>
              <a:rPr lang="en-US" b="0" dirty="0" err="1"/>
              <a:t>em</a:t>
            </a:r>
            <a:r>
              <a:rPr lang="en-US" b="0" dirty="0"/>
              <a:t> </a:t>
            </a:r>
            <a:r>
              <a:rPr lang="en-US" b="0" dirty="0" err="1"/>
              <a:t>progresso</a:t>
            </a:r>
            <a:r>
              <a:rPr lang="en-US" b="0" dirty="0"/>
              <a:t>, </a:t>
            </a:r>
            <a:r>
              <a:rPr lang="en-US" b="0" dirty="0" err="1"/>
              <a:t>fazendo</a:t>
            </a:r>
            <a:r>
              <a:rPr lang="en-US" b="0" dirty="0"/>
              <a:t> com que </a:t>
            </a:r>
            <a:r>
              <a:rPr lang="en-US" b="0" dirty="0" err="1"/>
              <a:t>vá</a:t>
            </a:r>
            <a:r>
              <a:rPr lang="en-US" b="0" dirty="0"/>
              <a:t> para a </a:t>
            </a:r>
            <a:r>
              <a:rPr lang="en-US" b="0" dirty="0" err="1"/>
              <a:t>terceira</a:t>
            </a:r>
            <a:r>
              <a:rPr lang="en-US" b="0" dirty="0"/>
              <a:t> </a:t>
            </a:r>
            <a:r>
              <a:rPr lang="en-US" b="0" dirty="0" err="1"/>
              <a:t>coluna</a:t>
            </a:r>
            <a:r>
              <a:rPr lang="en-US" b="0" dirty="0"/>
              <a:t> “In progress”</a:t>
            </a:r>
          </a:p>
          <a:p>
            <a:r>
              <a:rPr lang="pt-BR" b="0" dirty="0"/>
              <a:t>- Quando a mudança estiver pronta, ela vai para a quarta e última coluna da imagem, que é a “In review”, ou seja, significa que está aguardando revisão antes de ser implementado.</a:t>
            </a:r>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8</a:t>
            </a:fld>
            <a:endParaRPr lang="pt-BR"/>
          </a:p>
        </p:txBody>
      </p:sp>
    </p:spTree>
    <p:extLst>
      <p:ext uri="{BB962C8B-B14F-4D97-AF65-F5344CB8AC3E}">
        <p14:creationId xmlns:p14="http://schemas.microsoft.com/office/powerpoint/2010/main" val="1380266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20s CARLOS:</a:t>
            </a:r>
            <a:r>
              <a:rPr lang="en-US" b="0" dirty="0"/>
              <a:t> Para </a:t>
            </a:r>
            <a:r>
              <a:rPr lang="en-US" b="0" dirty="0" err="1"/>
              <a:t>controle</a:t>
            </a:r>
            <a:r>
              <a:rPr lang="en-US" b="0" dirty="0"/>
              <a:t> de </a:t>
            </a:r>
            <a:r>
              <a:rPr lang="en-US" b="0" dirty="0" err="1"/>
              <a:t>pendências</a:t>
            </a:r>
            <a:r>
              <a:rPr lang="en-US" b="0" dirty="0"/>
              <a:t> e bugs, </a:t>
            </a:r>
            <a:r>
              <a:rPr lang="en-US" b="0" dirty="0" err="1"/>
              <a:t>também</a:t>
            </a:r>
            <a:r>
              <a:rPr lang="en-US" b="0" dirty="0"/>
              <a:t> </a:t>
            </a:r>
            <a:r>
              <a:rPr lang="en-US" b="0" dirty="0" err="1"/>
              <a:t>pelo</a:t>
            </a:r>
            <a:r>
              <a:rPr lang="en-US" b="0" dirty="0"/>
              <a:t> GitHub </a:t>
            </a:r>
            <a:r>
              <a:rPr lang="en-US" b="0" dirty="0" err="1"/>
              <a:t>temos</a:t>
            </a:r>
            <a:r>
              <a:rPr lang="en-US" b="0" dirty="0"/>
              <a:t> a </a:t>
            </a:r>
            <a:r>
              <a:rPr lang="en-US" b="0" dirty="0" err="1"/>
              <a:t>tela</a:t>
            </a:r>
            <a:r>
              <a:rPr lang="en-US" b="0" dirty="0"/>
              <a:t> de “Issues”, </a:t>
            </a:r>
            <a:r>
              <a:rPr lang="en-US" b="0" dirty="0" err="1"/>
              <a:t>onde</a:t>
            </a:r>
            <a:r>
              <a:rPr lang="en-US" b="0" dirty="0"/>
              <a:t> </a:t>
            </a:r>
            <a:r>
              <a:rPr lang="en-US" b="0" dirty="0" err="1"/>
              <a:t>conseguimos</a:t>
            </a:r>
            <a:r>
              <a:rPr lang="en-US" b="0" dirty="0"/>
              <a:t> </a:t>
            </a:r>
            <a:r>
              <a:rPr lang="en-US" b="0" dirty="0" err="1"/>
              <a:t>ter</a:t>
            </a:r>
            <a:r>
              <a:rPr lang="en-US" b="0" dirty="0"/>
              <a:t> </a:t>
            </a:r>
            <a:r>
              <a:rPr lang="en-US" b="0" dirty="0" err="1"/>
              <a:t>uma</a:t>
            </a:r>
            <a:r>
              <a:rPr lang="en-US" b="0" dirty="0"/>
              <a:t> </a:t>
            </a:r>
            <a:r>
              <a:rPr lang="en-US" b="0" dirty="0" err="1"/>
              <a:t>visão</a:t>
            </a:r>
            <a:r>
              <a:rPr lang="en-US" b="0" dirty="0"/>
              <a:t> </a:t>
            </a:r>
            <a:r>
              <a:rPr lang="en-US" b="0" dirty="0" err="1"/>
              <a:t>geral</a:t>
            </a:r>
            <a:r>
              <a:rPr lang="en-US" b="0" dirty="0"/>
              <a:t> das </a:t>
            </a:r>
            <a:r>
              <a:rPr lang="en-US" b="0" dirty="0" err="1"/>
              <a:t>tarefas</a:t>
            </a:r>
            <a:r>
              <a:rPr lang="en-US" b="0" dirty="0"/>
              <a:t> </a:t>
            </a:r>
            <a:r>
              <a:rPr lang="en-US" b="0" dirty="0" err="1"/>
              <a:t>em</a:t>
            </a:r>
            <a:r>
              <a:rPr lang="en-US" b="0" dirty="0"/>
              <a:t> </a:t>
            </a:r>
            <a:r>
              <a:rPr lang="en-US" b="0" dirty="0" err="1"/>
              <a:t>andamento</a:t>
            </a:r>
            <a:r>
              <a:rPr lang="en-US" b="0" dirty="0"/>
              <a:t> e as que </a:t>
            </a:r>
            <a:r>
              <a:rPr lang="en-US" b="0" dirty="0" err="1"/>
              <a:t>já</a:t>
            </a:r>
            <a:r>
              <a:rPr lang="en-US" b="0" dirty="0"/>
              <a:t> </a:t>
            </a:r>
            <a:r>
              <a:rPr lang="en-US" b="0" dirty="0" err="1"/>
              <a:t>foram</a:t>
            </a:r>
            <a:r>
              <a:rPr lang="en-US" b="0" dirty="0"/>
              <a:t> </a:t>
            </a:r>
            <a:r>
              <a:rPr lang="en-US" b="0" dirty="0" err="1"/>
              <a:t>completadas</a:t>
            </a:r>
            <a:r>
              <a:rPr lang="en-US" b="0" dirty="0"/>
              <a:t>, </a:t>
            </a:r>
            <a:r>
              <a:rPr lang="en-US" b="0" dirty="0" err="1"/>
              <a:t>tem</a:t>
            </a:r>
            <a:r>
              <a:rPr lang="en-US" b="0" dirty="0"/>
              <a:t> </a:t>
            </a:r>
            <a:r>
              <a:rPr lang="en-US" b="0" dirty="0" err="1"/>
              <a:t>também</a:t>
            </a:r>
            <a:r>
              <a:rPr lang="en-US" b="0" dirty="0"/>
              <a:t> labels que </a:t>
            </a:r>
            <a:r>
              <a:rPr lang="en-US" b="0" dirty="0" err="1"/>
              <a:t>podem</a:t>
            </a:r>
            <a:r>
              <a:rPr lang="en-US" b="0" dirty="0"/>
              <a:t> ser </a:t>
            </a:r>
            <a:r>
              <a:rPr lang="en-US" b="0" dirty="0" err="1"/>
              <a:t>adicionadas</a:t>
            </a:r>
            <a:r>
              <a:rPr lang="en-US" b="0" dirty="0"/>
              <a:t> para </a:t>
            </a:r>
            <a:r>
              <a:rPr lang="en-US" b="0" dirty="0" err="1"/>
              <a:t>mostrar</a:t>
            </a:r>
            <a:r>
              <a:rPr lang="en-US" b="0" dirty="0"/>
              <a:t> o </a:t>
            </a:r>
            <a:r>
              <a:rPr lang="en-US" b="0" dirty="0" err="1"/>
              <a:t>nível</a:t>
            </a:r>
            <a:r>
              <a:rPr lang="en-US" b="0" dirty="0"/>
              <a:t> de </a:t>
            </a:r>
            <a:r>
              <a:rPr lang="en-US" b="0" dirty="0" err="1"/>
              <a:t>criticidade</a:t>
            </a:r>
            <a:r>
              <a:rPr lang="en-US" b="0" dirty="0"/>
              <a:t>, </a:t>
            </a:r>
            <a:r>
              <a:rPr lang="en-US" b="0" dirty="0" err="1"/>
              <a:t>dificuldade</a:t>
            </a:r>
            <a:r>
              <a:rPr lang="en-US" b="0" dirty="0"/>
              <a:t> e se </a:t>
            </a:r>
            <a:r>
              <a:rPr lang="en-US" b="0" dirty="0" err="1"/>
              <a:t>precisa</a:t>
            </a:r>
            <a:r>
              <a:rPr lang="en-US" b="0" dirty="0"/>
              <a:t> de </a:t>
            </a:r>
            <a:r>
              <a:rPr lang="en-US" b="0" dirty="0" err="1"/>
              <a:t>ajuda</a:t>
            </a:r>
            <a:r>
              <a:rPr lang="en-US" b="0" dirty="0"/>
              <a:t> extra.</a:t>
            </a:r>
            <a:endParaRPr lang="pt-BR" b="1" dirty="0"/>
          </a:p>
          <a:p>
            <a:endParaRPr lang="pt-BR"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9</a:t>
            </a:fld>
            <a:endParaRPr lang="pt-BR"/>
          </a:p>
        </p:txBody>
      </p:sp>
    </p:spTree>
    <p:extLst>
      <p:ext uri="{BB962C8B-B14F-4D97-AF65-F5344CB8AC3E}">
        <p14:creationId xmlns:p14="http://schemas.microsoft.com/office/powerpoint/2010/main" val="2926586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D78C7CE6-9959-4587-9062-D7F0DA1549A3}" type="slidenum">
              <a:t>‹nº›</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27"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28"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F76DCF2E-7885-41BF-AE70-7239437CD8CC}" type="slidenum">
              <a:t>‹nº›</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30"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31"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32"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33"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A0FCA35E-9A69-4EC0-A8CD-7AFFB3F65111}" type="slidenum">
              <a:t>‹nº›</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35" name="PlaceHolder 2"/>
          <p:cNvSpPr>
            <a:spLocks noGrp="1"/>
          </p:cNvSpPr>
          <p:nvPr>
            <p:ph/>
          </p:nvPr>
        </p:nvSpPr>
        <p:spPr>
          <a:xfrm>
            <a:off x="504000" y="132660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36" name="PlaceHolder 3"/>
          <p:cNvSpPr>
            <a:spLocks noGrp="1"/>
          </p:cNvSpPr>
          <p:nvPr>
            <p:ph/>
          </p:nvPr>
        </p:nvSpPr>
        <p:spPr>
          <a:xfrm>
            <a:off x="3571560" y="132660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37" name="PlaceHolder 4"/>
          <p:cNvSpPr>
            <a:spLocks noGrp="1"/>
          </p:cNvSpPr>
          <p:nvPr>
            <p:ph/>
          </p:nvPr>
        </p:nvSpPr>
        <p:spPr>
          <a:xfrm>
            <a:off x="6639120" y="132660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38" name="PlaceHolder 5"/>
          <p:cNvSpPr>
            <a:spLocks noGrp="1"/>
          </p:cNvSpPr>
          <p:nvPr>
            <p:ph/>
          </p:nvPr>
        </p:nvSpPr>
        <p:spPr>
          <a:xfrm>
            <a:off x="504000" y="304452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39" name="PlaceHolder 6"/>
          <p:cNvSpPr>
            <a:spLocks noGrp="1"/>
          </p:cNvSpPr>
          <p:nvPr>
            <p:ph/>
          </p:nvPr>
        </p:nvSpPr>
        <p:spPr>
          <a:xfrm>
            <a:off x="3571560" y="304452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40" name="PlaceHolder 7"/>
          <p:cNvSpPr>
            <a:spLocks noGrp="1"/>
          </p:cNvSpPr>
          <p:nvPr>
            <p:ph/>
          </p:nvPr>
        </p:nvSpPr>
        <p:spPr>
          <a:xfrm>
            <a:off x="6639120" y="304452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6012B156-A996-4900-BF8E-EAB71E75661C}" type="slidenum">
              <a:t>‹nº›</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C854EA5C-A5E2-4FC0-8204-1B831F28C5CD}" type="slidenum">
              <a:t>‹nº›</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47"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indent="0" algn="ctr">
              <a:buNone/>
            </a:pPr>
            <a:endParaRPr lang="en-CA"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9948EBCA-D311-49DE-BD43-1FAF1CE0B080}" type="slidenum">
              <a:t>‹nº›</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49"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6D1756A9-3440-4600-B1E5-825043B9E43D}" type="slidenum">
              <a:t>‹nº›</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51"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52"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0127B6C5-794E-4C95-B44A-8C4F21895596}" type="slidenum">
              <a:t>‹nº›</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B5E6BB4B-1477-49A7-851B-01BFA0789A7A}" type="slidenum">
              <a:t>‹nº›</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endParaRPr lang="en-CA" sz="32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889BA953-BBE8-463C-B36A-8DC016AC980B}" type="slidenum">
              <a:t>‹nº›</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56"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57"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58"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AFCB16EC-A54B-4D7A-BE0B-62A0CFB5FEC8}" type="slidenum">
              <a:t>‹nº›</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6"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indent="0" algn="ctr">
              <a:buNone/>
            </a:pPr>
            <a:endParaRPr lang="en-CA"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3BB3FDA0-4C6B-47D9-A51A-FD68FE1C19E3}" type="slidenum">
              <a:t>‹nº›</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60"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61"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62"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22F51B99-2A20-43A4-AE37-858F492FADC5}" type="slidenum">
              <a:t>‹nº›</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64"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65"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66"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8D891858-E26A-455A-83DF-ADBCE2F3F4AD}" type="slidenum">
              <a:t>‹nº›</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68"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69"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45A4E931-1B8A-4496-947C-BC2B0606C54E}" type="slidenum">
              <a:t>‹nº›</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71"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72"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73"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74"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0F09450D-B9E6-4585-9B2E-53A1D5564A9D}" type="slidenum">
              <a:t>‹nº›</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76" name="PlaceHolder 2"/>
          <p:cNvSpPr>
            <a:spLocks noGrp="1"/>
          </p:cNvSpPr>
          <p:nvPr>
            <p:ph/>
          </p:nvPr>
        </p:nvSpPr>
        <p:spPr>
          <a:xfrm>
            <a:off x="504000" y="132660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77" name="PlaceHolder 3"/>
          <p:cNvSpPr>
            <a:spLocks noGrp="1"/>
          </p:cNvSpPr>
          <p:nvPr>
            <p:ph/>
          </p:nvPr>
        </p:nvSpPr>
        <p:spPr>
          <a:xfrm>
            <a:off x="3571560" y="132660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78" name="PlaceHolder 4"/>
          <p:cNvSpPr>
            <a:spLocks noGrp="1"/>
          </p:cNvSpPr>
          <p:nvPr>
            <p:ph/>
          </p:nvPr>
        </p:nvSpPr>
        <p:spPr>
          <a:xfrm>
            <a:off x="6639120" y="132660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79" name="PlaceHolder 5"/>
          <p:cNvSpPr>
            <a:spLocks noGrp="1"/>
          </p:cNvSpPr>
          <p:nvPr>
            <p:ph/>
          </p:nvPr>
        </p:nvSpPr>
        <p:spPr>
          <a:xfrm>
            <a:off x="504000" y="304452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80" name="PlaceHolder 6"/>
          <p:cNvSpPr>
            <a:spLocks noGrp="1"/>
          </p:cNvSpPr>
          <p:nvPr>
            <p:ph/>
          </p:nvPr>
        </p:nvSpPr>
        <p:spPr>
          <a:xfrm>
            <a:off x="3571560" y="304452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81" name="PlaceHolder 7"/>
          <p:cNvSpPr>
            <a:spLocks noGrp="1"/>
          </p:cNvSpPr>
          <p:nvPr>
            <p:ph/>
          </p:nvPr>
        </p:nvSpPr>
        <p:spPr>
          <a:xfrm>
            <a:off x="6639120" y="304452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A39D02D6-41FF-475D-8047-7A9647DD6B4B}" type="slidenum">
              <a:t>‹nº›</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8"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805479E9-0822-44E1-9CDD-C3704A46ED98}" type="slidenum">
              <a:t>‹nº›</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10"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11"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D5188253-F770-43DB-9364-188DAD007BEA}" type="slidenum">
              <a:t>‹nº›</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A1017491-3A45-4D1F-80F4-464C9AF73990}" type="slidenum">
              <a:t>‹nº›</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endParaRPr lang="en-CA"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739C730A-DAA7-4AA8-8FBF-7B65EE46771E}" type="slidenum">
              <a:t>‹nº›</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15"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16"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17"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9CD60421-5804-4D0C-A818-9037701E9040}"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19"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20"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21"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17D0EE83-DD0F-45CA-8BC3-3345C5CB987A}"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23"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24"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25"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55CC060A-7293-44E1-8DD1-A4C19A2D8D2F}"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0920" cy="945720"/>
          </a:xfrm>
          <a:prstGeom prst="rect">
            <a:avLst/>
          </a:prstGeom>
          <a:noFill/>
          <a:ln w="0">
            <a:noFill/>
          </a:ln>
        </p:spPr>
        <p:txBody>
          <a:bodyPr lIns="0" tIns="0" rIns="0" bIns="0" anchor="ctr">
            <a:noAutofit/>
          </a:bodyPr>
          <a:lstStyle/>
          <a:p>
            <a:pPr indent="0">
              <a:buNone/>
            </a:pPr>
            <a:r>
              <a:rPr lang="en-CA" sz="1800" b="0" strike="noStrike" spc="-1">
                <a:solidFill>
                  <a:srgbClr val="000000"/>
                </a:solidFill>
                <a:latin typeface="Arial"/>
              </a:rPr>
              <a:t>Click to edit the title text format</a:t>
            </a:r>
          </a:p>
        </p:txBody>
      </p:sp>
      <p:sp>
        <p:nvSpPr>
          <p:cNvPr id="6" name="PlaceHolder 2"/>
          <p:cNvSpPr>
            <a:spLocks noGrp="1"/>
          </p:cNvSpPr>
          <p:nvPr>
            <p:ph type="body"/>
          </p:nvPr>
        </p:nvSpPr>
        <p:spPr>
          <a:xfrm>
            <a:off x="504000" y="1326600"/>
            <a:ext cx="9070920" cy="32875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CA"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CA"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CA"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CA"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CA"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CA"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CA" sz="1800" b="0" strike="noStrike" spc="-1">
                <a:solidFill>
                  <a:srgbClr val="000000"/>
                </a:solidFill>
                <a:latin typeface="Arial"/>
              </a:rPr>
              <a:t>Seventh Outline Level</a:t>
            </a:r>
          </a:p>
        </p:txBody>
      </p:sp>
      <p:sp>
        <p:nvSpPr>
          <p:cNvPr id="2" name="PlaceHolder 3"/>
          <p:cNvSpPr>
            <a:spLocks noGrp="1"/>
          </p:cNvSpPr>
          <p:nvPr>
            <p:ph type="ftr" idx="1"/>
          </p:nvPr>
        </p:nvSpPr>
        <p:spPr>
          <a:xfrm>
            <a:off x="3447360" y="5165280"/>
            <a:ext cx="3194280" cy="389880"/>
          </a:xfrm>
          <a:prstGeom prst="rect">
            <a:avLst/>
          </a:prstGeom>
          <a:noFill/>
          <a:ln w="0">
            <a:noFill/>
          </a:ln>
        </p:spPr>
        <p:txBody>
          <a:bodyPr lIns="0" tIns="0" rIns="0" bIns="0" anchor="t">
            <a:noAutofit/>
          </a:bodyPr>
          <a:lstStyle>
            <a:lvl1pPr indent="0" algn="ctr">
              <a:lnSpc>
                <a:spcPct val="100000"/>
              </a:lnSpc>
              <a:buNone/>
              <a:tabLst>
                <a:tab pos="0" algn="l"/>
              </a:tabLst>
              <a:defRPr lang="en-CA" sz="1400" b="0" strike="noStrike" spc="-1">
                <a:solidFill>
                  <a:srgbClr val="000000"/>
                </a:solidFill>
                <a:latin typeface="Times New Roman"/>
              </a:defRPr>
            </a:lvl1pPr>
          </a:lstStyle>
          <a:p>
            <a:pPr indent="0" algn="ctr">
              <a:lnSpc>
                <a:spcPct val="100000"/>
              </a:lnSpc>
              <a:buNone/>
              <a:tabLst>
                <a:tab pos="0" algn="l"/>
              </a:tabLst>
            </a:pPr>
            <a:r>
              <a:rPr lang="en-CA" sz="1400" b="0" strike="noStrike" spc="-1">
                <a:solidFill>
                  <a:srgbClr val="000000"/>
                </a:solidFill>
                <a:latin typeface="Times New Roman"/>
              </a:rPr>
              <a:t>&lt;footer&gt;</a:t>
            </a:r>
          </a:p>
        </p:txBody>
      </p:sp>
      <p:sp>
        <p:nvSpPr>
          <p:cNvPr id="3" name="PlaceHolder 4"/>
          <p:cNvSpPr>
            <a:spLocks noGrp="1"/>
          </p:cNvSpPr>
          <p:nvPr>
            <p:ph type="sldNum" idx="2"/>
          </p:nvPr>
        </p:nvSpPr>
        <p:spPr>
          <a:xfrm>
            <a:off x="7227360" y="5165280"/>
            <a:ext cx="2347560" cy="389880"/>
          </a:xfrm>
          <a:prstGeom prst="rect">
            <a:avLst/>
          </a:prstGeom>
          <a:noFill/>
          <a:ln w="0">
            <a:noFill/>
          </a:ln>
        </p:spPr>
        <p:txBody>
          <a:bodyPr lIns="0" tIns="0" rIns="0" bIns="0" anchor="t">
            <a:noAutofit/>
          </a:bodyPr>
          <a:lstStyle>
            <a:lvl1pPr indent="0" algn="r">
              <a:lnSpc>
                <a:spcPct val="100000"/>
              </a:lnSpc>
              <a:buNone/>
              <a:tabLst>
                <a:tab pos="0" algn="l"/>
              </a:tabLst>
              <a:defRPr lang="en-CA" sz="1400" b="0" strike="noStrike" spc="-1">
                <a:solidFill>
                  <a:srgbClr val="000000"/>
                </a:solidFill>
                <a:latin typeface="Times New Roman"/>
              </a:defRPr>
            </a:lvl1pPr>
          </a:lstStyle>
          <a:p>
            <a:pPr indent="0" algn="r">
              <a:lnSpc>
                <a:spcPct val="100000"/>
              </a:lnSpc>
              <a:buNone/>
              <a:tabLst>
                <a:tab pos="0" algn="l"/>
              </a:tabLst>
            </a:pPr>
            <a:fld id="{A0018D32-9F2B-46CC-8107-07C368D9EA34}" type="slidenum">
              <a:rPr lang="en-CA" sz="1400" b="0" strike="noStrike" spc="-1">
                <a:solidFill>
                  <a:srgbClr val="000000"/>
                </a:solidFill>
                <a:latin typeface="Times New Roman"/>
              </a:rPr>
              <a:t>‹nº›</a:t>
            </a:fld>
            <a:endParaRPr lang="en-CA" sz="1400" b="0" strike="noStrike" spc="-1">
              <a:solidFill>
                <a:srgbClr val="000000"/>
              </a:solidFill>
              <a:latin typeface="Times New Roman"/>
            </a:endParaRPr>
          </a:p>
        </p:txBody>
      </p:sp>
      <p:sp>
        <p:nvSpPr>
          <p:cNvPr id="4" name="PlaceHolder 5"/>
          <p:cNvSpPr>
            <a:spLocks noGrp="1"/>
          </p:cNvSpPr>
          <p:nvPr>
            <p:ph type="dt" idx="3"/>
          </p:nvPr>
        </p:nvSpPr>
        <p:spPr>
          <a:xfrm>
            <a:off x="504000" y="5165280"/>
            <a:ext cx="2347560" cy="389880"/>
          </a:xfrm>
          <a:prstGeom prst="rect">
            <a:avLst/>
          </a:prstGeom>
          <a:noFill/>
          <a:ln w="0">
            <a:noFill/>
          </a:ln>
        </p:spPr>
        <p:txBody>
          <a:bodyPr lIns="0" tIns="0" rIns="0" bIns="0" anchor="t">
            <a:noAutofit/>
          </a:bodyPr>
          <a:lstStyle>
            <a:lvl1pPr indent="0">
              <a:buNone/>
              <a:defRPr lang="en-CA" sz="1400" b="0" strike="noStrike" spc="-1">
                <a:solidFill>
                  <a:srgbClr val="000000"/>
                </a:solidFill>
                <a:latin typeface="Times New Roman"/>
              </a:defRPr>
            </a:lvl1pPr>
          </a:lstStyle>
          <a:p>
            <a:pPr indent="0">
              <a:buNone/>
            </a:pPr>
            <a:r>
              <a:rPr lang="en-CA"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3447360" y="5165280"/>
            <a:ext cx="3194280" cy="389880"/>
          </a:xfrm>
          <a:prstGeom prst="rect">
            <a:avLst/>
          </a:prstGeom>
          <a:noFill/>
          <a:ln w="0">
            <a:noFill/>
          </a:ln>
        </p:spPr>
        <p:txBody>
          <a:bodyPr lIns="0" tIns="0" rIns="0" bIns="0" anchor="t">
            <a:noAutofit/>
          </a:bodyPr>
          <a:lstStyle>
            <a:lvl1pPr indent="0" algn="ctr">
              <a:lnSpc>
                <a:spcPct val="100000"/>
              </a:lnSpc>
              <a:buNone/>
              <a:tabLst>
                <a:tab pos="0" algn="l"/>
              </a:tabLst>
              <a:defRPr lang="en-CA" sz="1400" b="0" strike="noStrike" spc="-1">
                <a:solidFill>
                  <a:srgbClr val="000000"/>
                </a:solidFill>
                <a:latin typeface="Times New Roman"/>
              </a:defRPr>
            </a:lvl1pPr>
          </a:lstStyle>
          <a:p>
            <a:pPr indent="0" algn="ctr">
              <a:lnSpc>
                <a:spcPct val="100000"/>
              </a:lnSpc>
              <a:buNone/>
              <a:tabLst>
                <a:tab pos="0" algn="l"/>
              </a:tabLst>
            </a:pPr>
            <a:r>
              <a:rPr lang="en-CA" sz="1400" b="0" strike="noStrike" spc="-1">
                <a:solidFill>
                  <a:srgbClr val="000000"/>
                </a:solidFill>
                <a:latin typeface="Times New Roman"/>
              </a:rPr>
              <a:t>&lt;footer&gt;</a:t>
            </a:r>
          </a:p>
        </p:txBody>
      </p:sp>
      <p:sp>
        <p:nvSpPr>
          <p:cNvPr id="42" name="PlaceHolder 2"/>
          <p:cNvSpPr>
            <a:spLocks noGrp="1"/>
          </p:cNvSpPr>
          <p:nvPr>
            <p:ph type="sldNum" idx="5"/>
          </p:nvPr>
        </p:nvSpPr>
        <p:spPr>
          <a:xfrm>
            <a:off x="7227360" y="5165280"/>
            <a:ext cx="2347560" cy="389880"/>
          </a:xfrm>
          <a:prstGeom prst="rect">
            <a:avLst/>
          </a:prstGeom>
          <a:noFill/>
          <a:ln w="0">
            <a:noFill/>
          </a:ln>
        </p:spPr>
        <p:txBody>
          <a:bodyPr lIns="0" tIns="0" rIns="0" bIns="0" anchor="t">
            <a:noAutofit/>
          </a:bodyPr>
          <a:lstStyle>
            <a:lvl1pPr indent="0" algn="r">
              <a:lnSpc>
                <a:spcPct val="100000"/>
              </a:lnSpc>
              <a:buNone/>
              <a:tabLst>
                <a:tab pos="0" algn="l"/>
              </a:tabLst>
              <a:defRPr lang="en-CA" sz="1400" b="0" strike="noStrike" spc="-1">
                <a:solidFill>
                  <a:srgbClr val="000000"/>
                </a:solidFill>
                <a:latin typeface="Times New Roman"/>
              </a:defRPr>
            </a:lvl1pPr>
          </a:lstStyle>
          <a:p>
            <a:pPr indent="0" algn="r">
              <a:lnSpc>
                <a:spcPct val="100000"/>
              </a:lnSpc>
              <a:buNone/>
              <a:tabLst>
                <a:tab pos="0" algn="l"/>
              </a:tabLst>
            </a:pPr>
            <a:fld id="{76CF2019-1922-47AF-A4B5-437401B8777D}" type="slidenum">
              <a:rPr lang="en-CA" sz="1400" b="0" strike="noStrike" spc="-1">
                <a:solidFill>
                  <a:srgbClr val="000000"/>
                </a:solidFill>
                <a:latin typeface="Times New Roman"/>
              </a:rPr>
              <a:t>‹nº›</a:t>
            </a:fld>
            <a:endParaRPr lang="en-CA" sz="1400" b="0" strike="noStrike" spc="-1">
              <a:solidFill>
                <a:srgbClr val="000000"/>
              </a:solidFill>
              <a:latin typeface="Times New Roman"/>
            </a:endParaRPr>
          </a:p>
        </p:txBody>
      </p:sp>
      <p:sp>
        <p:nvSpPr>
          <p:cNvPr id="43" name="PlaceHolder 3"/>
          <p:cNvSpPr>
            <a:spLocks noGrp="1"/>
          </p:cNvSpPr>
          <p:nvPr>
            <p:ph type="dt" idx="6"/>
          </p:nvPr>
        </p:nvSpPr>
        <p:spPr>
          <a:xfrm>
            <a:off x="504000" y="5165280"/>
            <a:ext cx="2347560" cy="389880"/>
          </a:xfrm>
          <a:prstGeom prst="rect">
            <a:avLst/>
          </a:prstGeom>
          <a:noFill/>
          <a:ln w="0">
            <a:noFill/>
          </a:ln>
        </p:spPr>
        <p:txBody>
          <a:bodyPr lIns="0" tIns="0" rIns="0" bIns="0" anchor="t">
            <a:noAutofit/>
          </a:bodyPr>
          <a:lstStyle>
            <a:lvl1pPr indent="0">
              <a:buNone/>
              <a:defRPr lang="en-CA" sz="1400" b="0" strike="noStrike" spc="-1">
                <a:solidFill>
                  <a:srgbClr val="000000"/>
                </a:solidFill>
                <a:latin typeface="Times New Roman"/>
              </a:defRPr>
            </a:lvl1pPr>
          </a:lstStyle>
          <a:p>
            <a:pPr indent="0">
              <a:buNone/>
            </a:pPr>
            <a:r>
              <a:rPr lang="en-CA" sz="1400" b="0" strike="noStrike" spc="-1">
                <a:solidFill>
                  <a:srgbClr val="000000"/>
                </a:solidFill>
                <a:latin typeface="Times New Roman"/>
              </a:rPr>
              <a:t>&lt;date/time&gt;</a:t>
            </a:r>
          </a:p>
        </p:txBody>
      </p:sp>
      <p:sp>
        <p:nvSpPr>
          <p:cNvPr id="44" name="PlaceHolder 4"/>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r>
              <a:rPr lang="en-CA" sz="4400" b="0" strike="noStrike" spc="-1">
                <a:solidFill>
                  <a:srgbClr val="000000"/>
                </a:solidFill>
                <a:latin typeface="Arial"/>
              </a:rPr>
              <a:t>Click to edit the title text format</a:t>
            </a:r>
          </a:p>
        </p:txBody>
      </p:sp>
      <p:sp>
        <p:nvSpPr>
          <p:cNvPr id="45" name="PlaceHolder 5"/>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CA"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CA"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CA"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CA"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CA"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CA"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CA"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30.png"/><Relationship Id="rId4" Type="http://schemas.openxmlformats.org/officeDocument/2006/relationships/customXml" Target="../ink/ink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microsoft.com/office/2007/relationships/hdphoto" Target="../media/hdphoto1.wdp"/><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riângulo Retângulo 32">
            <a:extLst>
              <a:ext uri="{FF2B5EF4-FFF2-40B4-BE49-F238E27FC236}">
                <a16:creationId xmlns:a16="http://schemas.microsoft.com/office/drawing/2014/main" id="{E7D43A6C-F633-B517-B2DA-02FDCAB649A4}"/>
              </a:ext>
            </a:extLst>
          </p:cNvPr>
          <p:cNvSpPr/>
          <p:nvPr/>
        </p:nvSpPr>
        <p:spPr>
          <a:xfrm>
            <a:off x="2939272" y="0"/>
            <a:ext cx="2288328" cy="5670550"/>
          </a:xfrm>
          <a:prstGeom prst="rtTriangl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4" name="Retângulo 33">
            <a:extLst>
              <a:ext uri="{FF2B5EF4-FFF2-40B4-BE49-F238E27FC236}">
                <a16:creationId xmlns:a16="http://schemas.microsoft.com/office/drawing/2014/main" id="{C8199B90-4382-E0A1-F222-C682A7135343}"/>
              </a:ext>
            </a:extLst>
          </p:cNvPr>
          <p:cNvSpPr/>
          <p:nvPr/>
        </p:nvSpPr>
        <p:spPr>
          <a:xfrm>
            <a:off x="0" y="0"/>
            <a:ext cx="2939272" cy="567055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Elipse 34">
            <a:extLst>
              <a:ext uri="{FF2B5EF4-FFF2-40B4-BE49-F238E27FC236}">
                <a16:creationId xmlns:a16="http://schemas.microsoft.com/office/drawing/2014/main" id="{FFC1DCD5-007D-CCBA-25A7-C41A1C2AA87F}"/>
              </a:ext>
            </a:extLst>
          </p:cNvPr>
          <p:cNvSpPr/>
          <p:nvPr/>
        </p:nvSpPr>
        <p:spPr>
          <a:xfrm>
            <a:off x="806065" y="1444646"/>
            <a:ext cx="2732189" cy="2746785"/>
          </a:xfrm>
          <a:prstGeom prst="ellipse">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2" name="PlaceHolder 1"/>
          <p:cNvSpPr>
            <a:spLocks noGrp="1"/>
          </p:cNvSpPr>
          <p:nvPr>
            <p:ph type="title"/>
          </p:nvPr>
        </p:nvSpPr>
        <p:spPr>
          <a:xfrm>
            <a:off x="5040313" y="1612570"/>
            <a:ext cx="4917769" cy="2445410"/>
          </a:xfrm>
          <a:prstGeom prst="rect">
            <a:avLst/>
          </a:prstGeom>
          <a:noFill/>
          <a:ln w="0">
            <a:noFill/>
          </a:ln>
        </p:spPr>
        <p:txBody>
          <a:bodyPr lIns="0" tIns="0" rIns="0" bIns="0" anchor="t">
            <a:noAutofit/>
          </a:bodyPr>
          <a:lstStyle/>
          <a:p>
            <a:pPr indent="0">
              <a:lnSpc>
                <a:spcPct val="100000"/>
              </a:lnSpc>
              <a:buNone/>
              <a:tabLst>
                <a:tab pos="0" algn="l"/>
              </a:tabLst>
            </a:pPr>
            <a:r>
              <a:rPr lang="pt-BR" sz="5400" b="0" strike="noStrike" spc="-1" dirty="0">
                <a:solidFill>
                  <a:schemeClr val="tx2">
                    <a:lumMod val="75000"/>
                  </a:schemeClr>
                </a:solidFill>
                <a:latin typeface="Trade Gothic Next Heavy" panose="020F0502020204030204" pitchFamily="34" charset="0"/>
              </a:rPr>
              <a:t>TRABALHO DE CONCLUSÃO DE CURSO</a:t>
            </a:r>
            <a:endParaRPr lang="en-CA" sz="5400" b="0" strike="noStrike" spc="-1" dirty="0">
              <a:solidFill>
                <a:schemeClr val="tx2">
                  <a:lumMod val="75000"/>
                </a:schemeClr>
              </a:solidFill>
              <a:latin typeface="Arial"/>
            </a:endParaRPr>
          </a:p>
        </p:txBody>
      </p:sp>
      <p:sp>
        <p:nvSpPr>
          <p:cNvPr id="9" name="CaixaDeTexto 8">
            <a:extLst>
              <a:ext uri="{FF2B5EF4-FFF2-40B4-BE49-F238E27FC236}">
                <a16:creationId xmlns:a16="http://schemas.microsoft.com/office/drawing/2014/main" id="{CA87D6A3-44EF-BFAA-5ED2-C2E8F06714AD}"/>
              </a:ext>
            </a:extLst>
          </p:cNvPr>
          <p:cNvSpPr txBox="1"/>
          <p:nvPr/>
        </p:nvSpPr>
        <p:spPr>
          <a:xfrm>
            <a:off x="4938713" y="1244592"/>
            <a:ext cx="3362632" cy="400110"/>
          </a:xfrm>
          <a:prstGeom prst="rect">
            <a:avLst/>
          </a:prstGeom>
          <a:noFill/>
        </p:spPr>
        <p:txBody>
          <a:bodyPr wrap="square" rtlCol="0">
            <a:spAutoFit/>
          </a:bodyPr>
          <a:lstStyle/>
          <a:p>
            <a:r>
              <a:rPr lang="en-US" sz="2000" dirty="0">
                <a:latin typeface="Trade Gothic Next" panose="020F0502020204030204" pitchFamily="34" charset="0"/>
              </a:rPr>
              <a:t>UNIVERSIDADE PAULISTA</a:t>
            </a:r>
          </a:p>
        </p:txBody>
      </p:sp>
      <p:sp>
        <p:nvSpPr>
          <p:cNvPr id="10" name="CaixaDeTexto 9">
            <a:extLst>
              <a:ext uri="{FF2B5EF4-FFF2-40B4-BE49-F238E27FC236}">
                <a16:creationId xmlns:a16="http://schemas.microsoft.com/office/drawing/2014/main" id="{918819E4-2C3F-5E8C-6907-40537DB3504E}"/>
              </a:ext>
            </a:extLst>
          </p:cNvPr>
          <p:cNvSpPr txBox="1"/>
          <p:nvPr/>
        </p:nvSpPr>
        <p:spPr>
          <a:xfrm>
            <a:off x="4938713" y="4095275"/>
            <a:ext cx="3362632" cy="400110"/>
          </a:xfrm>
          <a:prstGeom prst="rect">
            <a:avLst/>
          </a:prstGeom>
          <a:noFill/>
        </p:spPr>
        <p:txBody>
          <a:bodyPr wrap="square" rtlCol="0">
            <a:spAutoFit/>
          </a:bodyPr>
          <a:lstStyle/>
          <a:p>
            <a:r>
              <a:rPr lang="en-US" sz="2000" dirty="0" err="1">
                <a:latin typeface="Trade Gothic Next" panose="020F0502020204030204" pitchFamily="34" charset="0"/>
              </a:rPr>
              <a:t>Orientador</a:t>
            </a:r>
            <a:r>
              <a:rPr lang="en-US" sz="2000" dirty="0">
                <a:latin typeface="Trade Gothic Next" panose="020F0502020204030204" pitchFamily="34" charset="0"/>
              </a:rPr>
              <a:t>: </a:t>
            </a:r>
            <a:r>
              <a:rPr lang="en-US" sz="2000" dirty="0" err="1">
                <a:latin typeface="Trade Gothic Next" panose="020F0502020204030204" pitchFamily="34" charset="0"/>
              </a:rPr>
              <a:t>Élio</a:t>
            </a:r>
            <a:r>
              <a:rPr lang="en-US" sz="2000" dirty="0">
                <a:latin typeface="Trade Gothic Next" panose="020F0502020204030204" pitchFamily="34" charset="0"/>
              </a:rPr>
              <a:t> Caruso Filho</a:t>
            </a:r>
          </a:p>
        </p:txBody>
      </p:sp>
      <p:sp>
        <p:nvSpPr>
          <p:cNvPr id="32" name="Elipse 31">
            <a:extLst>
              <a:ext uri="{FF2B5EF4-FFF2-40B4-BE49-F238E27FC236}">
                <a16:creationId xmlns:a16="http://schemas.microsoft.com/office/drawing/2014/main" id="{DA8CD860-893B-E29F-1D80-5AFA5BC2A382}"/>
              </a:ext>
            </a:extLst>
          </p:cNvPr>
          <p:cNvSpPr/>
          <p:nvPr/>
        </p:nvSpPr>
        <p:spPr>
          <a:xfrm>
            <a:off x="1602566" y="1444645"/>
            <a:ext cx="2732189" cy="2746785"/>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36" name="Conector reto 35">
            <a:extLst>
              <a:ext uri="{FF2B5EF4-FFF2-40B4-BE49-F238E27FC236}">
                <a16:creationId xmlns:a16="http://schemas.microsoft.com/office/drawing/2014/main" id="{81A5CBCC-9E1A-CD95-1F72-7F62EBCAF3A1}"/>
              </a:ext>
            </a:extLst>
          </p:cNvPr>
          <p:cNvCxnSpPr>
            <a:cxnSpLocks/>
          </p:cNvCxnSpPr>
          <p:nvPr/>
        </p:nvCxnSpPr>
        <p:spPr>
          <a:xfrm flipV="1">
            <a:off x="2930901" y="3976007"/>
            <a:ext cx="0" cy="1694543"/>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Conector reto 39">
            <a:extLst>
              <a:ext uri="{FF2B5EF4-FFF2-40B4-BE49-F238E27FC236}">
                <a16:creationId xmlns:a16="http://schemas.microsoft.com/office/drawing/2014/main" id="{6EC7AB2A-C05F-7026-3B3D-D3BE0A0F2E48}"/>
              </a:ext>
            </a:extLst>
          </p:cNvPr>
          <p:cNvCxnSpPr>
            <a:cxnSpLocks/>
            <a:stCxn id="35" idx="0"/>
          </p:cNvCxnSpPr>
          <p:nvPr/>
        </p:nvCxnSpPr>
        <p:spPr>
          <a:xfrm flipH="1" flipV="1">
            <a:off x="2172159" y="0"/>
            <a:ext cx="1" cy="1444646"/>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a16="http://schemas.microsoft.com/office/drawing/2014/main" id="{808780BE-38A4-44F9-4CF6-A66BF63D222E}"/>
              </a:ext>
            </a:extLst>
          </p:cNvPr>
          <p:cNvSpPr/>
          <p:nvPr/>
        </p:nvSpPr>
        <p:spPr>
          <a:xfrm>
            <a:off x="1" y="4929811"/>
            <a:ext cx="10080624" cy="740739"/>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18" name="Conector reto 17">
            <a:extLst>
              <a:ext uri="{FF2B5EF4-FFF2-40B4-BE49-F238E27FC236}">
                <a16:creationId xmlns:a16="http://schemas.microsoft.com/office/drawing/2014/main" id="{D995892D-EA1B-5265-F618-2CAD32225FF9}"/>
              </a:ext>
            </a:extLst>
          </p:cNvPr>
          <p:cNvCxnSpPr>
            <a:cxnSpLocks/>
          </p:cNvCxnSpPr>
          <p:nvPr/>
        </p:nvCxnSpPr>
        <p:spPr>
          <a:xfrm flipH="1">
            <a:off x="0" y="4929811"/>
            <a:ext cx="10157791" cy="0"/>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97">
            <a:extLst>
              <a:ext uri="{FF2B5EF4-FFF2-40B4-BE49-F238E27FC236}">
                <a16:creationId xmlns:a16="http://schemas.microsoft.com/office/drawing/2014/main" id="{6A14ADFF-2B4E-4413-421C-F46C0195CBF8}"/>
              </a:ext>
            </a:extLst>
          </p:cNvPr>
          <p:cNvPicPr/>
          <p:nvPr/>
        </p:nvPicPr>
        <p:blipFill>
          <a:blip r:embed="rId3"/>
          <a:stretch/>
        </p:blipFill>
        <p:spPr>
          <a:xfrm>
            <a:off x="342009" y="1322837"/>
            <a:ext cx="9394902" cy="3388880"/>
          </a:xfrm>
          <a:prstGeom prst="rect">
            <a:avLst/>
          </a:prstGeom>
          <a:ln w="0">
            <a:noFill/>
          </a:ln>
        </p:spPr>
      </p:pic>
      <p:sp>
        <p:nvSpPr>
          <p:cNvPr id="5" name="PlaceHolder 1">
            <a:extLst>
              <a:ext uri="{FF2B5EF4-FFF2-40B4-BE49-F238E27FC236}">
                <a16:creationId xmlns:a16="http://schemas.microsoft.com/office/drawing/2014/main" id="{86A208A0-E1FD-52A3-3959-21D67F20C474}"/>
              </a:ext>
            </a:extLst>
          </p:cNvPr>
          <p:cNvSpPr txBox="1">
            <a:spLocks/>
          </p:cNvSpPr>
          <p:nvPr/>
        </p:nvSpPr>
        <p:spPr>
          <a:xfrm>
            <a:off x="504000" y="0"/>
            <a:ext cx="9070920" cy="94572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en-US" sz="4800" spc="-1" dirty="0">
                <a:solidFill>
                  <a:schemeClr val="tx2">
                    <a:lumMod val="75000"/>
                  </a:schemeClr>
                </a:solidFill>
                <a:latin typeface="Trade Gothic Next Heavy" panose="020B0903040303020004" pitchFamily="34" charset="0"/>
              </a:rPr>
              <a:t>CONTROLE DE QUALIDADE</a:t>
            </a:r>
            <a:endParaRPr lang="en-CA" sz="4800" spc="-1" dirty="0">
              <a:solidFill>
                <a:schemeClr val="tx2">
                  <a:lumMod val="75000"/>
                </a:schemeClr>
              </a:solidFill>
              <a:latin typeface="Trade Gothic Next Heavy" panose="020B0903040303020004" pitchFamily="34" charset="0"/>
            </a:endParaRPr>
          </a:p>
        </p:txBody>
      </p:sp>
    </p:spTree>
    <p:extLst>
      <p:ext uri="{BB962C8B-B14F-4D97-AF65-F5344CB8AC3E}">
        <p14:creationId xmlns:p14="http://schemas.microsoft.com/office/powerpoint/2010/main" val="3041356993"/>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a16="http://schemas.microsoft.com/office/drawing/2014/main" id="{808780BE-38A4-44F9-4CF6-A66BF63D222E}"/>
              </a:ext>
            </a:extLst>
          </p:cNvPr>
          <p:cNvSpPr/>
          <p:nvPr/>
        </p:nvSpPr>
        <p:spPr>
          <a:xfrm>
            <a:off x="1" y="4929811"/>
            <a:ext cx="10080624" cy="740739"/>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1" name="PlaceHolder 1"/>
          <p:cNvSpPr>
            <a:spLocks noGrp="1"/>
          </p:cNvSpPr>
          <p:nvPr>
            <p:ph type="title"/>
          </p:nvPr>
        </p:nvSpPr>
        <p:spPr>
          <a:xfrm>
            <a:off x="504000" y="0"/>
            <a:ext cx="9070920" cy="945720"/>
          </a:xfrm>
          <a:prstGeom prst="rect">
            <a:avLst/>
          </a:prstGeom>
          <a:noFill/>
          <a:ln w="0">
            <a:noFill/>
          </a:ln>
        </p:spPr>
        <p:txBody>
          <a:bodyPr lIns="0" tIns="0" rIns="0" bIns="0" anchor="ctr">
            <a:noAutofit/>
          </a:bodyPr>
          <a:lstStyle/>
          <a:p>
            <a:pPr indent="0" algn="ctr">
              <a:lnSpc>
                <a:spcPct val="100000"/>
              </a:lnSpc>
              <a:buNone/>
              <a:tabLst>
                <a:tab pos="0" algn="l"/>
              </a:tabLst>
            </a:pPr>
            <a:r>
              <a:rPr lang="en-US" sz="5400" spc="-1">
                <a:solidFill>
                  <a:schemeClr val="tx2">
                    <a:lumMod val="75000"/>
                  </a:schemeClr>
                </a:solidFill>
                <a:latin typeface="Trade Gothic Next Heavy" panose="020B0903040303020004" pitchFamily="34" charset="0"/>
              </a:rPr>
              <a:t>F</a:t>
            </a:r>
            <a:r>
              <a:rPr lang="pt-BR" sz="5400" spc="-1">
                <a:solidFill>
                  <a:schemeClr val="tx2">
                    <a:lumMod val="75000"/>
                  </a:schemeClr>
                </a:solidFill>
                <a:latin typeface="Trade Gothic Next Heavy" panose="020B0903040303020004" pitchFamily="34" charset="0"/>
              </a:rPr>
              <a:t>RONT-END</a:t>
            </a:r>
            <a:endParaRPr lang="en-CA" sz="5400" b="0" strike="noStrike" spc="-1" dirty="0">
              <a:solidFill>
                <a:schemeClr val="tx2">
                  <a:lumMod val="75000"/>
                </a:schemeClr>
              </a:solidFill>
              <a:latin typeface="Trade Gothic Next Heavy" panose="020B0903040303020004" pitchFamily="34" charset="0"/>
            </a:endParaRPr>
          </a:p>
        </p:txBody>
      </p:sp>
      <p:pic>
        <p:nvPicPr>
          <p:cNvPr id="5" name="Imagem 4" descr="Ícone&#10;&#10;Descrição gerada automaticamente">
            <a:extLst>
              <a:ext uri="{FF2B5EF4-FFF2-40B4-BE49-F238E27FC236}">
                <a16:creationId xmlns:a16="http://schemas.microsoft.com/office/drawing/2014/main" id="{8927CAA1-9503-BC87-7256-5A4D854164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000" y="783272"/>
            <a:ext cx="4104005" cy="4104005"/>
          </a:xfrm>
          <a:prstGeom prst="rect">
            <a:avLst/>
          </a:prstGeom>
        </p:spPr>
      </p:pic>
      <p:sp>
        <p:nvSpPr>
          <p:cNvPr id="6" name="PlaceHolder 2">
            <a:extLst>
              <a:ext uri="{FF2B5EF4-FFF2-40B4-BE49-F238E27FC236}">
                <a16:creationId xmlns:a16="http://schemas.microsoft.com/office/drawing/2014/main" id="{E6286281-AD1C-57AB-720A-96EA071E0305}"/>
              </a:ext>
            </a:extLst>
          </p:cNvPr>
          <p:cNvSpPr txBox="1">
            <a:spLocks/>
          </p:cNvSpPr>
          <p:nvPr/>
        </p:nvSpPr>
        <p:spPr>
          <a:xfrm>
            <a:off x="5113710" y="1519686"/>
            <a:ext cx="4966915" cy="2631177"/>
          </a:xfrm>
          <a:prstGeom prst="rect">
            <a:avLst/>
          </a:prstGeom>
          <a:noFill/>
          <a:ln w="0">
            <a:noFill/>
          </a:ln>
        </p:spPr>
        <p:txBody>
          <a:bodyPr lIns="0" tIns="0" rIns="0" bIns="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00100" indent="-571500">
              <a:lnSpc>
                <a:spcPct val="100000"/>
              </a:lnSpc>
              <a:tabLst>
                <a:tab pos="0" algn="l"/>
              </a:tabLst>
            </a:pPr>
            <a:r>
              <a:rPr lang="en-CA" sz="3500" spc="-1" dirty="0">
                <a:solidFill>
                  <a:srgbClr val="000000"/>
                </a:solidFill>
                <a:latin typeface="Trade Gothic Next" panose="020B0503040303020004" pitchFamily="34" charset="0"/>
              </a:rPr>
              <a:t>React</a:t>
            </a:r>
          </a:p>
          <a:p>
            <a:pPr marL="800100" indent="-571500">
              <a:lnSpc>
                <a:spcPct val="100000"/>
              </a:lnSpc>
              <a:tabLst>
                <a:tab pos="0" algn="l"/>
              </a:tabLst>
            </a:pPr>
            <a:r>
              <a:rPr lang="en-CA" sz="3500" spc="-1" dirty="0">
                <a:solidFill>
                  <a:srgbClr val="000000"/>
                </a:solidFill>
                <a:latin typeface="Trade Gothic Next" panose="020B0503040303020004" pitchFamily="34" charset="0"/>
              </a:rPr>
              <a:t>Styled-components</a:t>
            </a:r>
          </a:p>
          <a:p>
            <a:pPr marL="800100" indent="-571500">
              <a:lnSpc>
                <a:spcPct val="100000"/>
              </a:lnSpc>
              <a:tabLst>
                <a:tab pos="0" algn="l"/>
              </a:tabLst>
            </a:pPr>
            <a:r>
              <a:rPr lang="en-CA" sz="3500" spc="-1" dirty="0">
                <a:solidFill>
                  <a:srgbClr val="000000"/>
                </a:solidFill>
                <a:latin typeface="Trade Gothic Next" panose="020B0503040303020004" pitchFamily="34" charset="0"/>
              </a:rPr>
              <a:t>React-router-</a:t>
            </a:r>
            <a:r>
              <a:rPr lang="en-CA" sz="3500" spc="-1" dirty="0" err="1">
                <a:solidFill>
                  <a:srgbClr val="000000"/>
                </a:solidFill>
                <a:latin typeface="Trade Gothic Next" panose="020B0503040303020004" pitchFamily="34" charset="0"/>
              </a:rPr>
              <a:t>dom</a:t>
            </a:r>
            <a:endParaRPr lang="en-CA" sz="3500" spc="-1" dirty="0">
              <a:solidFill>
                <a:srgbClr val="000000"/>
              </a:solidFill>
              <a:latin typeface="Trade Gothic Next" panose="020B0503040303020004" pitchFamily="34" charset="0"/>
            </a:endParaRPr>
          </a:p>
          <a:p>
            <a:pPr marL="800100" indent="-571500">
              <a:lnSpc>
                <a:spcPct val="100000"/>
              </a:lnSpc>
              <a:tabLst>
                <a:tab pos="0" algn="l"/>
              </a:tabLst>
            </a:pPr>
            <a:r>
              <a:rPr lang="en-CA" sz="3500" spc="-1" dirty="0">
                <a:solidFill>
                  <a:srgbClr val="000000"/>
                </a:solidFill>
                <a:latin typeface="Trade Gothic Next" panose="020B0503040303020004" pitchFamily="34" charset="0"/>
              </a:rPr>
              <a:t>Material UI</a:t>
            </a:r>
          </a:p>
          <a:p>
            <a:pPr marL="800100" indent="-571500">
              <a:lnSpc>
                <a:spcPct val="100000"/>
              </a:lnSpc>
              <a:tabLst>
                <a:tab pos="0" algn="l"/>
              </a:tabLst>
            </a:pPr>
            <a:endParaRPr lang="en-CA" sz="3500" spc="-1" dirty="0">
              <a:solidFill>
                <a:srgbClr val="000000"/>
              </a:solidFill>
              <a:latin typeface="Trade Gothic Next" panose="020B0503040303020004" pitchFamily="34" charset="0"/>
            </a:endParaRPr>
          </a:p>
          <a:p>
            <a:pPr indent="0">
              <a:lnSpc>
                <a:spcPct val="100000"/>
              </a:lnSpc>
              <a:buFont typeface="Arial" panose="020B0604020202020204" pitchFamily="34" charset="0"/>
              <a:buNone/>
              <a:tabLst>
                <a:tab pos="0" algn="l"/>
              </a:tabLst>
            </a:pPr>
            <a:endParaRPr lang="en-CA" sz="1800" spc="-1" dirty="0">
              <a:solidFill>
                <a:srgbClr val="000000"/>
              </a:solidFill>
              <a:latin typeface="Arial"/>
            </a:endParaRPr>
          </a:p>
        </p:txBody>
      </p:sp>
      <p:cxnSp>
        <p:nvCxnSpPr>
          <p:cNvPr id="18" name="Conector reto 17">
            <a:extLst>
              <a:ext uri="{FF2B5EF4-FFF2-40B4-BE49-F238E27FC236}">
                <a16:creationId xmlns:a16="http://schemas.microsoft.com/office/drawing/2014/main" id="{D995892D-EA1B-5265-F618-2CAD32225FF9}"/>
              </a:ext>
            </a:extLst>
          </p:cNvPr>
          <p:cNvCxnSpPr>
            <a:cxnSpLocks/>
          </p:cNvCxnSpPr>
          <p:nvPr/>
        </p:nvCxnSpPr>
        <p:spPr>
          <a:xfrm flipH="1">
            <a:off x="0" y="4929811"/>
            <a:ext cx="10157791" cy="0"/>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Conector reto 19">
            <a:extLst>
              <a:ext uri="{FF2B5EF4-FFF2-40B4-BE49-F238E27FC236}">
                <a16:creationId xmlns:a16="http://schemas.microsoft.com/office/drawing/2014/main" id="{E3438778-612A-E0E8-08C5-D81768FB883F}"/>
              </a:ext>
            </a:extLst>
          </p:cNvPr>
          <p:cNvCxnSpPr>
            <a:cxnSpLocks/>
          </p:cNvCxnSpPr>
          <p:nvPr/>
        </p:nvCxnSpPr>
        <p:spPr>
          <a:xfrm flipV="1">
            <a:off x="10043880" y="4929811"/>
            <a:ext cx="0" cy="9457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027230"/>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2E5D7197-55B6-EF20-C5FB-29E52A04C6BA}"/>
              </a:ext>
            </a:extLst>
          </p:cNvPr>
          <p:cNvSpPr/>
          <p:nvPr/>
        </p:nvSpPr>
        <p:spPr>
          <a:xfrm>
            <a:off x="1" y="0"/>
            <a:ext cx="10080624" cy="925842"/>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2" name="Conector reto 1">
            <a:extLst>
              <a:ext uri="{FF2B5EF4-FFF2-40B4-BE49-F238E27FC236}">
                <a16:creationId xmlns:a16="http://schemas.microsoft.com/office/drawing/2014/main" id="{86610E47-C3DF-0BD9-2683-F5C71412E05C}"/>
              </a:ext>
            </a:extLst>
          </p:cNvPr>
          <p:cNvCxnSpPr>
            <a:cxnSpLocks/>
          </p:cNvCxnSpPr>
          <p:nvPr/>
        </p:nvCxnSpPr>
        <p:spPr>
          <a:xfrm flipV="1">
            <a:off x="10044000" y="0"/>
            <a:ext cx="0" cy="9457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93" name="PlaceHolder 1"/>
          <p:cNvSpPr>
            <a:spLocks noGrp="1"/>
          </p:cNvSpPr>
          <p:nvPr>
            <p:ph type="title"/>
          </p:nvPr>
        </p:nvSpPr>
        <p:spPr>
          <a:xfrm>
            <a:off x="504853" y="0"/>
            <a:ext cx="9070920" cy="945720"/>
          </a:xfrm>
          <a:prstGeom prst="rect">
            <a:avLst/>
          </a:prstGeom>
          <a:noFill/>
          <a:ln w="0">
            <a:noFill/>
          </a:ln>
        </p:spPr>
        <p:txBody>
          <a:bodyPr lIns="0" tIns="0" rIns="0" bIns="0" anchor="ctr">
            <a:noAutofit/>
          </a:bodyPr>
          <a:lstStyle/>
          <a:p>
            <a:pPr indent="0" algn="ctr">
              <a:lnSpc>
                <a:spcPct val="100000"/>
              </a:lnSpc>
              <a:buNone/>
              <a:tabLst>
                <a:tab pos="0" algn="l"/>
              </a:tabLst>
            </a:pPr>
            <a:r>
              <a:rPr lang="pt-BR" sz="5400" b="0" strike="noStrike" spc="-1" dirty="0">
                <a:solidFill>
                  <a:schemeClr val="tx2">
                    <a:lumMod val="75000"/>
                  </a:schemeClr>
                </a:solidFill>
                <a:latin typeface="Trade Gothic Next Heavy" panose="020B0903040303020004" pitchFamily="34" charset="0"/>
              </a:rPr>
              <a:t>FIGMA</a:t>
            </a:r>
            <a:endParaRPr lang="en-CA" sz="4400" b="0" strike="noStrike" spc="-1" dirty="0">
              <a:solidFill>
                <a:schemeClr val="tx2">
                  <a:lumMod val="75000"/>
                </a:schemeClr>
              </a:solidFill>
              <a:latin typeface="Trade Gothic Next Heavy" panose="020B0903040303020004" pitchFamily="34" charset="0"/>
            </a:endParaRPr>
          </a:p>
        </p:txBody>
      </p:sp>
      <p:cxnSp>
        <p:nvCxnSpPr>
          <p:cNvPr id="3" name="Conector reto 2">
            <a:extLst>
              <a:ext uri="{FF2B5EF4-FFF2-40B4-BE49-F238E27FC236}">
                <a16:creationId xmlns:a16="http://schemas.microsoft.com/office/drawing/2014/main" id="{59963C4B-8D3A-349D-F26E-329206944663}"/>
              </a:ext>
            </a:extLst>
          </p:cNvPr>
          <p:cNvCxnSpPr>
            <a:cxnSpLocks/>
          </p:cNvCxnSpPr>
          <p:nvPr/>
        </p:nvCxnSpPr>
        <p:spPr>
          <a:xfrm flipH="1">
            <a:off x="-38584" y="935783"/>
            <a:ext cx="10157791" cy="0"/>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6" name="Imagem 5">
            <a:extLst>
              <a:ext uri="{FF2B5EF4-FFF2-40B4-BE49-F238E27FC236}">
                <a16:creationId xmlns:a16="http://schemas.microsoft.com/office/drawing/2014/main" id="{4A977267-4024-9BAC-6D53-7E57997FA211}"/>
              </a:ext>
            </a:extLst>
          </p:cNvPr>
          <p:cNvPicPr>
            <a:picLocks noChangeAspect="1"/>
          </p:cNvPicPr>
          <p:nvPr/>
        </p:nvPicPr>
        <p:blipFill>
          <a:blip r:embed="rId3"/>
          <a:stretch>
            <a:fillRect/>
          </a:stretch>
        </p:blipFill>
        <p:spPr>
          <a:xfrm>
            <a:off x="103292" y="1606363"/>
            <a:ext cx="9874042" cy="3539028"/>
          </a:xfrm>
          <a:prstGeom prst="rect">
            <a:avLst/>
          </a:prstGeom>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2E5D7197-55B6-EF20-C5FB-29E52A04C6BA}"/>
              </a:ext>
            </a:extLst>
          </p:cNvPr>
          <p:cNvSpPr/>
          <p:nvPr/>
        </p:nvSpPr>
        <p:spPr>
          <a:xfrm>
            <a:off x="1" y="0"/>
            <a:ext cx="10080624" cy="925842"/>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3" name="PlaceHolder 1"/>
          <p:cNvSpPr>
            <a:spLocks noGrp="1"/>
          </p:cNvSpPr>
          <p:nvPr>
            <p:ph type="title"/>
          </p:nvPr>
        </p:nvSpPr>
        <p:spPr>
          <a:xfrm>
            <a:off x="504853" y="0"/>
            <a:ext cx="9070920" cy="945720"/>
          </a:xfrm>
          <a:prstGeom prst="rect">
            <a:avLst/>
          </a:prstGeom>
          <a:noFill/>
          <a:ln w="0">
            <a:noFill/>
          </a:ln>
        </p:spPr>
        <p:txBody>
          <a:bodyPr lIns="0" tIns="0" rIns="0" bIns="0" anchor="ctr">
            <a:noAutofit/>
          </a:bodyPr>
          <a:lstStyle/>
          <a:p>
            <a:pPr indent="0" algn="ctr">
              <a:lnSpc>
                <a:spcPct val="100000"/>
              </a:lnSpc>
              <a:buNone/>
              <a:tabLst>
                <a:tab pos="0" algn="l"/>
              </a:tabLst>
            </a:pPr>
            <a:r>
              <a:rPr lang="pt-BR" sz="5400" b="0" strike="noStrike" spc="-1" dirty="0">
                <a:solidFill>
                  <a:schemeClr val="tx2">
                    <a:lumMod val="75000"/>
                  </a:schemeClr>
                </a:solidFill>
                <a:latin typeface="Trade Gothic Next Heavy" panose="020B0903040303020004" pitchFamily="34" charset="0"/>
              </a:rPr>
              <a:t>ESTRUTURA</a:t>
            </a:r>
            <a:endParaRPr lang="en-CA" sz="4400" b="0" strike="noStrike" spc="-1" dirty="0">
              <a:solidFill>
                <a:schemeClr val="tx2">
                  <a:lumMod val="75000"/>
                </a:schemeClr>
              </a:solidFill>
              <a:latin typeface="Trade Gothic Next Heavy" panose="020B0903040303020004" pitchFamily="34" charset="0"/>
            </a:endParaRPr>
          </a:p>
        </p:txBody>
      </p:sp>
      <p:cxnSp>
        <p:nvCxnSpPr>
          <p:cNvPr id="3" name="Conector reto 2">
            <a:extLst>
              <a:ext uri="{FF2B5EF4-FFF2-40B4-BE49-F238E27FC236}">
                <a16:creationId xmlns:a16="http://schemas.microsoft.com/office/drawing/2014/main" id="{59963C4B-8D3A-349D-F26E-329206944663}"/>
              </a:ext>
            </a:extLst>
          </p:cNvPr>
          <p:cNvCxnSpPr>
            <a:cxnSpLocks/>
          </p:cNvCxnSpPr>
          <p:nvPr/>
        </p:nvCxnSpPr>
        <p:spPr>
          <a:xfrm flipH="1">
            <a:off x="-38584" y="935783"/>
            <a:ext cx="10157791" cy="0"/>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1" name="Imagem 10">
            <a:extLst>
              <a:ext uri="{FF2B5EF4-FFF2-40B4-BE49-F238E27FC236}">
                <a16:creationId xmlns:a16="http://schemas.microsoft.com/office/drawing/2014/main" id="{643C0A99-84FD-08A7-F8A9-7E0FE112DD26}"/>
              </a:ext>
            </a:extLst>
          </p:cNvPr>
          <p:cNvPicPr>
            <a:picLocks noChangeAspect="1"/>
          </p:cNvPicPr>
          <p:nvPr/>
        </p:nvPicPr>
        <p:blipFill>
          <a:blip r:embed="rId3"/>
          <a:stretch>
            <a:fillRect/>
          </a:stretch>
        </p:blipFill>
        <p:spPr>
          <a:xfrm>
            <a:off x="4607173" y="1891205"/>
            <a:ext cx="2395400" cy="1888139"/>
          </a:xfrm>
          <a:prstGeom prst="rect">
            <a:avLst/>
          </a:prstGeom>
        </p:spPr>
      </p:pic>
      <p:pic>
        <p:nvPicPr>
          <p:cNvPr id="13" name="Imagem 12">
            <a:extLst>
              <a:ext uri="{FF2B5EF4-FFF2-40B4-BE49-F238E27FC236}">
                <a16:creationId xmlns:a16="http://schemas.microsoft.com/office/drawing/2014/main" id="{8550DC7F-85AE-8E4D-83BD-A8B568C97289}"/>
              </a:ext>
            </a:extLst>
          </p:cNvPr>
          <p:cNvPicPr>
            <a:picLocks noChangeAspect="1"/>
          </p:cNvPicPr>
          <p:nvPr/>
        </p:nvPicPr>
        <p:blipFill>
          <a:blip r:embed="rId4"/>
          <a:stretch>
            <a:fillRect/>
          </a:stretch>
        </p:blipFill>
        <p:spPr>
          <a:xfrm>
            <a:off x="367469" y="1505501"/>
            <a:ext cx="2861384" cy="3621187"/>
          </a:xfrm>
          <a:prstGeom prst="rect">
            <a:avLst/>
          </a:prstGeom>
        </p:spPr>
      </p:pic>
      <p:pic>
        <p:nvPicPr>
          <p:cNvPr id="15" name="Imagem 14">
            <a:extLst>
              <a:ext uri="{FF2B5EF4-FFF2-40B4-BE49-F238E27FC236}">
                <a16:creationId xmlns:a16="http://schemas.microsoft.com/office/drawing/2014/main" id="{AA33CEE1-9D62-0921-BCA1-E79D4CD4355C}"/>
              </a:ext>
            </a:extLst>
          </p:cNvPr>
          <p:cNvPicPr>
            <a:picLocks noChangeAspect="1"/>
          </p:cNvPicPr>
          <p:nvPr/>
        </p:nvPicPr>
        <p:blipFill>
          <a:blip r:embed="rId5"/>
          <a:stretch>
            <a:fillRect/>
          </a:stretch>
        </p:blipFill>
        <p:spPr>
          <a:xfrm>
            <a:off x="4607173" y="3985591"/>
            <a:ext cx="2395400" cy="782171"/>
          </a:xfrm>
          <a:prstGeom prst="rect">
            <a:avLst/>
          </a:prstGeom>
        </p:spPr>
      </p:pic>
      <p:pic>
        <p:nvPicPr>
          <p:cNvPr id="17" name="Imagem 16">
            <a:extLst>
              <a:ext uri="{FF2B5EF4-FFF2-40B4-BE49-F238E27FC236}">
                <a16:creationId xmlns:a16="http://schemas.microsoft.com/office/drawing/2014/main" id="{1F68647A-45DD-8E60-D6C8-3702FE730D1B}"/>
              </a:ext>
            </a:extLst>
          </p:cNvPr>
          <p:cNvPicPr>
            <a:picLocks noChangeAspect="1"/>
          </p:cNvPicPr>
          <p:nvPr/>
        </p:nvPicPr>
        <p:blipFill>
          <a:blip r:embed="rId6"/>
          <a:stretch>
            <a:fillRect/>
          </a:stretch>
        </p:blipFill>
        <p:spPr>
          <a:xfrm>
            <a:off x="7320721" y="1502551"/>
            <a:ext cx="2565400" cy="3624137"/>
          </a:xfrm>
          <a:prstGeom prst="rect">
            <a:avLst/>
          </a:prstGeom>
        </p:spPr>
      </p:pic>
      <p:sp>
        <p:nvSpPr>
          <p:cNvPr id="18" name="Seta: para a Direita 17">
            <a:extLst>
              <a:ext uri="{FF2B5EF4-FFF2-40B4-BE49-F238E27FC236}">
                <a16:creationId xmlns:a16="http://schemas.microsoft.com/office/drawing/2014/main" id="{19BD868E-D55C-524D-CFE0-BD8F88974C9F}"/>
              </a:ext>
            </a:extLst>
          </p:cNvPr>
          <p:cNvSpPr/>
          <p:nvPr/>
        </p:nvSpPr>
        <p:spPr>
          <a:xfrm>
            <a:off x="3498622" y="2545993"/>
            <a:ext cx="949477" cy="1537252"/>
          </a:xfrm>
          <a:prstGeom prst="right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973083028"/>
      </p:ext>
    </p:extLst>
  </p:cSld>
  <p:clrMapOvr>
    <a:masterClrMapping/>
  </p:clrMapOvr>
  <p:transition spd="slow">
    <p:push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2E5D7197-55B6-EF20-C5FB-29E52A04C6BA}"/>
              </a:ext>
            </a:extLst>
          </p:cNvPr>
          <p:cNvSpPr/>
          <p:nvPr/>
        </p:nvSpPr>
        <p:spPr>
          <a:xfrm>
            <a:off x="1" y="0"/>
            <a:ext cx="10080624" cy="925842"/>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3" name="PlaceHolder 1"/>
          <p:cNvSpPr>
            <a:spLocks noGrp="1"/>
          </p:cNvSpPr>
          <p:nvPr>
            <p:ph type="title"/>
          </p:nvPr>
        </p:nvSpPr>
        <p:spPr>
          <a:xfrm>
            <a:off x="504853" y="0"/>
            <a:ext cx="9070920" cy="945720"/>
          </a:xfrm>
          <a:prstGeom prst="rect">
            <a:avLst/>
          </a:prstGeom>
          <a:noFill/>
          <a:ln w="0">
            <a:noFill/>
          </a:ln>
        </p:spPr>
        <p:txBody>
          <a:bodyPr lIns="0" tIns="0" rIns="0" bIns="0" anchor="ctr">
            <a:noAutofit/>
          </a:bodyPr>
          <a:lstStyle/>
          <a:p>
            <a:pPr indent="0" algn="ctr">
              <a:lnSpc>
                <a:spcPct val="100000"/>
              </a:lnSpc>
              <a:buNone/>
              <a:tabLst>
                <a:tab pos="0" algn="l"/>
              </a:tabLst>
            </a:pPr>
            <a:r>
              <a:rPr lang="pt-BR" sz="5400" b="0" strike="noStrike" spc="-1" dirty="0">
                <a:solidFill>
                  <a:schemeClr val="tx2">
                    <a:lumMod val="75000"/>
                  </a:schemeClr>
                </a:solidFill>
                <a:latin typeface="Trade Gothic Next Heavy" panose="020B0903040303020004" pitchFamily="34" charset="0"/>
              </a:rPr>
              <a:t>ESTRUTURA</a:t>
            </a:r>
            <a:endParaRPr lang="en-CA" sz="4400" b="0" strike="noStrike" spc="-1" dirty="0">
              <a:solidFill>
                <a:schemeClr val="tx2">
                  <a:lumMod val="75000"/>
                </a:schemeClr>
              </a:solidFill>
              <a:latin typeface="Trade Gothic Next Heavy" panose="020B0903040303020004" pitchFamily="34" charset="0"/>
            </a:endParaRPr>
          </a:p>
        </p:txBody>
      </p:sp>
      <p:cxnSp>
        <p:nvCxnSpPr>
          <p:cNvPr id="3" name="Conector reto 2">
            <a:extLst>
              <a:ext uri="{FF2B5EF4-FFF2-40B4-BE49-F238E27FC236}">
                <a16:creationId xmlns:a16="http://schemas.microsoft.com/office/drawing/2014/main" id="{59963C4B-8D3A-349D-F26E-329206944663}"/>
              </a:ext>
            </a:extLst>
          </p:cNvPr>
          <p:cNvCxnSpPr>
            <a:cxnSpLocks/>
          </p:cNvCxnSpPr>
          <p:nvPr/>
        </p:nvCxnSpPr>
        <p:spPr>
          <a:xfrm flipH="1">
            <a:off x="-38584" y="935783"/>
            <a:ext cx="10157791" cy="0"/>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4" name="Imagem 3">
            <a:extLst>
              <a:ext uri="{FF2B5EF4-FFF2-40B4-BE49-F238E27FC236}">
                <a16:creationId xmlns:a16="http://schemas.microsoft.com/office/drawing/2014/main" id="{92F859C9-835A-2579-855E-C0D239F4FA34}"/>
              </a:ext>
            </a:extLst>
          </p:cNvPr>
          <p:cNvPicPr>
            <a:picLocks noChangeAspect="1"/>
          </p:cNvPicPr>
          <p:nvPr/>
        </p:nvPicPr>
        <p:blipFill>
          <a:blip r:embed="rId3"/>
          <a:stretch>
            <a:fillRect/>
          </a:stretch>
        </p:blipFill>
        <p:spPr>
          <a:xfrm>
            <a:off x="1556442" y="1383765"/>
            <a:ext cx="2856532" cy="1580973"/>
          </a:xfrm>
          <a:prstGeom prst="rect">
            <a:avLst/>
          </a:prstGeom>
        </p:spPr>
      </p:pic>
      <p:pic>
        <p:nvPicPr>
          <p:cNvPr id="9" name="Imagem 8">
            <a:extLst>
              <a:ext uri="{FF2B5EF4-FFF2-40B4-BE49-F238E27FC236}">
                <a16:creationId xmlns:a16="http://schemas.microsoft.com/office/drawing/2014/main" id="{2A84D92A-12F9-EAF8-4351-E802EC415410}"/>
              </a:ext>
            </a:extLst>
          </p:cNvPr>
          <p:cNvPicPr>
            <a:picLocks noChangeAspect="1"/>
          </p:cNvPicPr>
          <p:nvPr/>
        </p:nvPicPr>
        <p:blipFill>
          <a:blip r:embed="rId4"/>
          <a:stretch>
            <a:fillRect/>
          </a:stretch>
        </p:blipFill>
        <p:spPr>
          <a:xfrm>
            <a:off x="5667652" y="1383765"/>
            <a:ext cx="2856531" cy="3467237"/>
          </a:xfrm>
          <a:prstGeom prst="rect">
            <a:avLst/>
          </a:prstGeom>
        </p:spPr>
      </p:pic>
      <p:pic>
        <p:nvPicPr>
          <p:cNvPr id="21" name="Imagem 20">
            <a:extLst>
              <a:ext uri="{FF2B5EF4-FFF2-40B4-BE49-F238E27FC236}">
                <a16:creationId xmlns:a16="http://schemas.microsoft.com/office/drawing/2014/main" id="{BB2E73C9-AA6A-5C7C-CECC-E7418D866237}"/>
              </a:ext>
            </a:extLst>
          </p:cNvPr>
          <p:cNvPicPr>
            <a:picLocks noChangeAspect="1"/>
          </p:cNvPicPr>
          <p:nvPr/>
        </p:nvPicPr>
        <p:blipFill>
          <a:blip r:embed="rId5"/>
          <a:stretch>
            <a:fillRect/>
          </a:stretch>
        </p:blipFill>
        <p:spPr>
          <a:xfrm>
            <a:off x="1556442" y="3774365"/>
            <a:ext cx="2856531" cy="1082970"/>
          </a:xfrm>
          <a:prstGeom prst="rect">
            <a:avLst/>
          </a:prstGeom>
        </p:spPr>
      </p:pic>
    </p:spTree>
    <p:extLst>
      <p:ext uri="{BB962C8B-B14F-4D97-AF65-F5344CB8AC3E}">
        <p14:creationId xmlns:p14="http://schemas.microsoft.com/office/powerpoint/2010/main" val="1940373183"/>
      </p:ext>
    </p:extLst>
  </p:cSld>
  <p:clrMapOvr>
    <a:masterClrMapping/>
  </p:clrMapOvr>
  <p:transition spd="slow">
    <p:push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2E5D7197-55B6-EF20-C5FB-29E52A04C6BA}"/>
              </a:ext>
            </a:extLst>
          </p:cNvPr>
          <p:cNvSpPr/>
          <p:nvPr/>
        </p:nvSpPr>
        <p:spPr>
          <a:xfrm>
            <a:off x="1" y="0"/>
            <a:ext cx="10080624" cy="925842"/>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3" name="PlaceHolder 1"/>
          <p:cNvSpPr>
            <a:spLocks noGrp="1"/>
          </p:cNvSpPr>
          <p:nvPr>
            <p:ph type="title"/>
          </p:nvPr>
        </p:nvSpPr>
        <p:spPr>
          <a:xfrm>
            <a:off x="504853" y="0"/>
            <a:ext cx="9070920" cy="945720"/>
          </a:xfrm>
          <a:prstGeom prst="rect">
            <a:avLst/>
          </a:prstGeom>
          <a:noFill/>
          <a:ln w="0">
            <a:noFill/>
          </a:ln>
        </p:spPr>
        <p:txBody>
          <a:bodyPr lIns="0" tIns="0" rIns="0" bIns="0" anchor="ctr">
            <a:noAutofit/>
          </a:bodyPr>
          <a:lstStyle/>
          <a:p>
            <a:pPr indent="0" algn="ctr">
              <a:lnSpc>
                <a:spcPct val="100000"/>
              </a:lnSpc>
              <a:buNone/>
              <a:tabLst>
                <a:tab pos="0" algn="l"/>
              </a:tabLst>
            </a:pPr>
            <a:r>
              <a:rPr lang="pt-BR" sz="5400" b="0" strike="noStrike" spc="-1" dirty="0">
                <a:solidFill>
                  <a:schemeClr val="tx2">
                    <a:lumMod val="75000"/>
                  </a:schemeClr>
                </a:solidFill>
                <a:latin typeface="Trade Gothic Next Heavy" panose="020B0903040303020004" pitchFamily="34" charset="0"/>
              </a:rPr>
              <a:t>ESTRUTURA</a:t>
            </a:r>
            <a:endParaRPr lang="en-CA" sz="4400" b="0" strike="noStrike" spc="-1" dirty="0">
              <a:solidFill>
                <a:schemeClr val="tx2">
                  <a:lumMod val="75000"/>
                </a:schemeClr>
              </a:solidFill>
              <a:latin typeface="Trade Gothic Next Heavy" panose="020B0903040303020004" pitchFamily="34" charset="0"/>
            </a:endParaRPr>
          </a:p>
        </p:txBody>
      </p:sp>
      <p:cxnSp>
        <p:nvCxnSpPr>
          <p:cNvPr id="3" name="Conector reto 2">
            <a:extLst>
              <a:ext uri="{FF2B5EF4-FFF2-40B4-BE49-F238E27FC236}">
                <a16:creationId xmlns:a16="http://schemas.microsoft.com/office/drawing/2014/main" id="{59963C4B-8D3A-349D-F26E-329206944663}"/>
              </a:ext>
            </a:extLst>
          </p:cNvPr>
          <p:cNvCxnSpPr>
            <a:cxnSpLocks/>
          </p:cNvCxnSpPr>
          <p:nvPr/>
        </p:nvCxnSpPr>
        <p:spPr>
          <a:xfrm flipH="1">
            <a:off x="-38584" y="935783"/>
            <a:ext cx="10157791" cy="0"/>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6" name="Imagem 15">
            <a:extLst>
              <a:ext uri="{FF2B5EF4-FFF2-40B4-BE49-F238E27FC236}">
                <a16:creationId xmlns:a16="http://schemas.microsoft.com/office/drawing/2014/main" id="{A401F11E-5781-C0FB-FEFB-D63B69977A84}"/>
              </a:ext>
            </a:extLst>
          </p:cNvPr>
          <p:cNvPicPr>
            <a:picLocks noChangeAspect="1"/>
          </p:cNvPicPr>
          <p:nvPr/>
        </p:nvPicPr>
        <p:blipFill>
          <a:blip r:embed="rId3"/>
          <a:stretch>
            <a:fillRect/>
          </a:stretch>
        </p:blipFill>
        <p:spPr>
          <a:xfrm>
            <a:off x="3612977" y="1755334"/>
            <a:ext cx="2854671" cy="3042703"/>
          </a:xfrm>
          <a:prstGeom prst="rect">
            <a:avLst/>
          </a:prstGeom>
        </p:spPr>
      </p:pic>
      <p:pic>
        <p:nvPicPr>
          <p:cNvPr id="19" name="Imagem 18">
            <a:extLst>
              <a:ext uri="{FF2B5EF4-FFF2-40B4-BE49-F238E27FC236}">
                <a16:creationId xmlns:a16="http://schemas.microsoft.com/office/drawing/2014/main" id="{53173AA1-F580-69CE-491C-0E48C2652D54}"/>
              </a:ext>
            </a:extLst>
          </p:cNvPr>
          <p:cNvPicPr>
            <a:picLocks noChangeAspect="1"/>
          </p:cNvPicPr>
          <p:nvPr/>
        </p:nvPicPr>
        <p:blipFill>
          <a:blip r:embed="rId4"/>
          <a:stretch>
            <a:fillRect/>
          </a:stretch>
        </p:blipFill>
        <p:spPr>
          <a:xfrm>
            <a:off x="6896931" y="2075090"/>
            <a:ext cx="2821133" cy="2403187"/>
          </a:xfrm>
          <a:prstGeom prst="rect">
            <a:avLst/>
          </a:prstGeom>
        </p:spPr>
      </p:pic>
      <p:pic>
        <p:nvPicPr>
          <p:cNvPr id="23" name="Imagem 22">
            <a:extLst>
              <a:ext uri="{FF2B5EF4-FFF2-40B4-BE49-F238E27FC236}">
                <a16:creationId xmlns:a16="http://schemas.microsoft.com/office/drawing/2014/main" id="{A10C0CCD-8E36-DEFD-34D3-0BBF98F8CA9D}"/>
              </a:ext>
            </a:extLst>
          </p:cNvPr>
          <p:cNvPicPr>
            <a:picLocks noChangeAspect="1"/>
          </p:cNvPicPr>
          <p:nvPr/>
        </p:nvPicPr>
        <p:blipFill>
          <a:blip r:embed="rId5"/>
          <a:stretch>
            <a:fillRect/>
          </a:stretch>
        </p:blipFill>
        <p:spPr>
          <a:xfrm>
            <a:off x="363577" y="2692636"/>
            <a:ext cx="2820117" cy="1168097"/>
          </a:xfrm>
          <a:prstGeom prst="rect">
            <a:avLst/>
          </a:prstGeom>
        </p:spPr>
      </p:pic>
    </p:spTree>
    <p:extLst>
      <p:ext uri="{BB962C8B-B14F-4D97-AF65-F5344CB8AC3E}">
        <p14:creationId xmlns:p14="http://schemas.microsoft.com/office/powerpoint/2010/main" val="2642351143"/>
      </p:ext>
    </p:extLst>
  </p:cSld>
  <p:clrMapOvr>
    <a:masterClrMapping/>
  </p:clrMapOvr>
  <p:transition spd="slow">
    <p:push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tângulo: Cantos Arredondados 14">
            <a:extLst>
              <a:ext uri="{FF2B5EF4-FFF2-40B4-BE49-F238E27FC236}">
                <a16:creationId xmlns:a16="http://schemas.microsoft.com/office/drawing/2014/main" id="{6B82917C-9D52-6AE0-7B17-66B9DEF62824}"/>
              </a:ext>
            </a:extLst>
          </p:cNvPr>
          <p:cNvSpPr/>
          <p:nvPr/>
        </p:nvSpPr>
        <p:spPr>
          <a:xfrm>
            <a:off x="4927600" y="1635760"/>
            <a:ext cx="4958080" cy="3099002"/>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Retângulo 4">
            <a:extLst>
              <a:ext uri="{FF2B5EF4-FFF2-40B4-BE49-F238E27FC236}">
                <a16:creationId xmlns:a16="http://schemas.microsoft.com/office/drawing/2014/main" id="{2E5D7197-55B6-EF20-C5FB-29E52A04C6BA}"/>
              </a:ext>
            </a:extLst>
          </p:cNvPr>
          <p:cNvSpPr/>
          <p:nvPr/>
        </p:nvSpPr>
        <p:spPr>
          <a:xfrm>
            <a:off x="1" y="0"/>
            <a:ext cx="10080624" cy="925842"/>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3" name="PlaceHolder 1"/>
          <p:cNvSpPr>
            <a:spLocks noGrp="1"/>
          </p:cNvSpPr>
          <p:nvPr>
            <p:ph type="title"/>
          </p:nvPr>
        </p:nvSpPr>
        <p:spPr>
          <a:xfrm>
            <a:off x="504853" y="0"/>
            <a:ext cx="9070920" cy="945720"/>
          </a:xfrm>
          <a:prstGeom prst="rect">
            <a:avLst/>
          </a:prstGeom>
          <a:noFill/>
          <a:ln w="0">
            <a:noFill/>
          </a:ln>
        </p:spPr>
        <p:txBody>
          <a:bodyPr lIns="0" tIns="0" rIns="0" bIns="0" anchor="ctr">
            <a:noAutofit/>
          </a:bodyPr>
          <a:lstStyle/>
          <a:p>
            <a:pPr indent="0" algn="ctr">
              <a:lnSpc>
                <a:spcPct val="100000"/>
              </a:lnSpc>
              <a:buNone/>
              <a:tabLst>
                <a:tab pos="0" algn="l"/>
              </a:tabLst>
            </a:pPr>
            <a:r>
              <a:rPr lang="pt-BR" sz="5400" b="0" strike="noStrike" spc="-1" dirty="0">
                <a:solidFill>
                  <a:schemeClr val="tx2">
                    <a:lumMod val="75000"/>
                  </a:schemeClr>
                </a:solidFill>
                <a:latin typeface="Trade Gothic Next Heavy" panose="020B0903040303020004" pitchFamily="34" charset="0"/>
              </a:rPr>
              <a:t>BACK-END</a:t>
            </a:r>
            <a:endParaRPr lang="en-CA" sz="4400" b="0" strike="noStrike" spc="-1" dirty="0">
              <a:solidFill>
                <a:schemeClr val="tx2">
                  <a:lumMod val="75000"/>
                </a:schemeClr>
              </a:solidFill>
              <a:latin typeface="Trade Gothic Next Heavy" panose="020B0903040303020004" pitchFamily="34" charset="0"/>
            </a:endParaRPr>
          </a:p>
        </p:txBody>
      </p:sp>
      <p:cxnSp>
        <p:nvCxnSpPr>
          <p:cNvPr id="3" name="Conector reto 2">
            <a:extLst>
              <a:ext uri="{FF2B5EF4-FFF2-40B4-BE49-F238E27FC236}">
                <a16:creationId xmlns:a16="http://schemas.microsoft.com/office/drawing/2014/main" id="{59963C4B-8D3A-349D-F26E-329206944663}"/>
              </a:ext>
            </a:extLst>
          </p:cNvPr>
          <p:cNvCxnSpPr>
            <a:cxnSpLocks/>
          </p:cNvCxnSpPr>
          <p:nvPr/>
        </p:nvCxnSpPr>
        <p:spPr>
          <a:xfrm flipH="1">
            <a:off x="-38584" y="935783"/>
            <a:ext cx="10157791" cy="0"/>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4" name="Imagem 3" descr="&#10;">
            <a:extLst>
              <a:ext uri="{FF2B5EF4-FFF2-40B4-BE49-F238E27FC236}">
                <a16:creationId xmlns:a16="http://schemas.microsoft.com/office/drawing/2014/main" id="{E603C9FB-1536-2F9C-4D7C-1B0A70A351D3}"/>
              </a:ext>
            </a:extLst>
          </p:cNvPr>
          <p:cNvPicPr>
            <a:picLocks noChangeAspect="1"/>
          </p:cNvPicPr>
          <p:nvPr/>
        </p:nvPicPr>
        <p:blipFill rotWithShape="1">
          <a:blip r:embed="rId3">
            <a:extLst>
              <a:ext uri="{28A0092B-C50C-407E-A947-70E740481C1C}">
                <a14:useLocalDpi xmlns:a14="http://schemas.microsoft.com/office/drawing/2010/main" val="0"/>
              </a:ext>
            </a:extLst>
          </a:blip>
          <a:srcRect l="9307" t="31151" r="9333" b="30917"/>
          <a:stretch/>
        </p:blipFill>
        <p:spPr>
          <a:xfrm>
            <a:off x="1176073" y="1289112"/>
            <a:ext cx="2535971" cy="1182311"/>
          </a:xfrm>
          <a:prstGeom prst="rect">
            <a:avLst/>
          </a:prstGeom>
        </p:spPr>
      </p:pic>
      <p:pic>
        <p:nvPicPr>
          <p:cNvPr id="7" name="Imagem 6">
            <a:extLst>
              <a:ext uri="{FF2B5EF4-FFF2-40B4-BE49-F238E27FC236}">
                <a16:creationId xmlns:a16="http://schemas.microsoft.com/office/drawing/2014/main" id="{9A5BD314-29F6-6BC2-90B1-B2A5F898B775}"/>
              </a:ext>
            </a:extLst>
          </p:cNvPr>
          <p:cNvPicPr>
            <a:picLocks noChangeAspect="1"/>
          </p:cNvPicPr>
          <p:nvPr/>
        </p:nvPicPr>
        <p:blipFill rotWithShape="1">
          <a:blip r:embed="rId4">
            <a:extLst>
              <a:ext uri="{28A0092B-C50C-407E-A947-70E740481C1C}">
                <a14:useLocalDpi xmlns:a14="http://schemas.microsoft.com/office/drawing/2010/main" val="0"/>
              </a:ext>
            </a:extLst>
          </a:blip>
          <a:srcRect t="17724" b="27199"/>
          <a:stretch/>
        </p:blipFill>
        <p:spPr>
          <a:xfrm>
            <a:off x="608807" y="2739781"/>
            <a:ext cx="3670501" cy="975137"/>
          </a:xfrm>
          <a:prstGeom prst="rect">
            <a:avLst/>
          </a:prstGeom>
        </p:spPr>
      </p:pic>
      <p:pic>
        <p:nvPicPr>
          <p:cNvPr id="6" name="Imagem 5" descr="Logotipo&#10;&#10;Descrição gerada automaticamente">
            <a:extLst>
              <a:ext uri="{FF2B5EF4-FFF2-40B4-BE49-F238E27FC236}">
                <a16:creationId xmlns:a16="http://schemas.microsoft.com/office/drawing/2014/main" id="{31467CFC-F17F-341E-C71E-0CE92C89B00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2114" y="3983276"/>
            <a:ext cx="2743885" cy="1371943"/>
          </a:xfrm>
          <a:prstGeom prst="rect">
            <a:avLst/>
          </a:prstGeom>
        </p:spPr>
      </p:pic>
      <p:sp>
        <p:nvSpPr>
          <p:cNvPr id="14" name="PlaceHolder 2">
            <a:extLst>
              <a:ext uri="{FF2B5EF4-FFF2-40B4-BE49-F238E27FC236}">
                <a16:creationId xmlns:a16="http://schemas.microsoft.com/office/drawing/2014/main" id="{30BB898F-7F08-4F87-85E5-B867C04B3B63}"/>
              </a:ext>
            </a:extLst>
          </p:cNvPr>
          <p:cNvSpPr txBox="1">
            <a:spLocks/>
          </p:cNvSpPr>
          <p:nvPr/>
        </p:nvSpPr>
        <p:spPr>
          <a:xfrm>
            <a:off x="5086358" y="1869672"/>
            <a:ext cx="4640563" cy="2631177"/>
          </a:xfrm>
          <a:prstGeom prst="rect">
            <a:avLst/>
          </a:prstGeom>
          <a:noFill/>
          <a:ln w="0">
            <a:noFill/>
          </a:ln>
        </p:spPr>
        <p:txBody>
          <a:bodyPr lIns="0" tIns="0" rIns="0" bIns="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00000"/>
              </a:lnSpc>
              <a:buNone/>
              <a:tabLst>
                <a:tab pos="0" algn="l"/>
              </a:tabLst>
            </a:pPr>
            <a:r>
              <a:rPr lang="en-CA" sz="3500" b="1" spc="-1" dirty="0">
                <a:solidFill>
                  <a:srgbClr val="000000"/>
                </a:solidFill>
                <a:latin typeface="Trade Gothic Next" panose="020B0503040303020004" pitchFamily="34" charset="0"/>
              </a:rPr>
              <a:t>C</a:t>
            </a:r>
            <a:r>
              <a:rPr lang="en-CA" sz="3500" spc="-1" dirty="0">
                <a:solidFill>
                  <a:srgbClr val="000000"/>
                </a:solidFill>
                <a:latin typeface="Trade Gothic Next" panose="020B0503040303020004" pitchFamily="34" charset="0"/>
              </a:rPr>
              <a:t>REATE - </a:t>
            </a:r>
            <a:r>
              <a:rPr lang="en-CA" sz="3500" spc="-1" dirty="0" err="1">
                <a:solidFill>
                  <a:srgbClr val="000000"/>
                </a:solidFill>
                <a:latin typeface="Trade Gothic Next" panose="020B0503040303020004" pitchFamily="34" charset="0"/>
              </a:rPr>
              <a:t>Criação</a:t>
            </a:r>
            <a:endParaRPr lang="en-CA" sz="3500" spc="-1" dirty="0">
              <a:solidFill>
                <a:srgbClr val="000000"/>
              </a:solidFill>
              <a:latin typeface="Trade Gothic Next" panose="020B0503040303020004" pitchFamily="34" charset="0"/>
            </a:endParaRPr>
          </a:p>
          <a:p>
            <a:pPr indent="0">
              <a:lnSpc>
                <a:spcPct val="100000"/>
              </a:lnSpc>
              <a:buNone/>
              <a:tabLst>
                <a:tab pos="0" algn="l"/>
              </a:tabLst>
            </a:pPr>
            <a:r>
              <a:rPr lang="en-CA" sz="3500" b="1" spc="-1" dirty="0">
                <a:solidFill>
                  <a:srgbClr val="000000"/>
                </a:solidFill>
                <a:latin typeface="Trade Gothic Next" panose="020B0503040303020004" pitchFamily="34" charset="0"/>
              </a:rPr>
              <a:t>R</a:t>
            </a:r>
            <a:r>
              <a:rPr lang="en-CA" sz="3500" spc="-1" dirty="0">
                <a:solidFill>
                  <a:srgbClr val="000000"/>
                </a:solidFill>
                <a:latin typeface="Trade Gothic Next" panose="020B0503040303020004" pitchFamily="34" charset="0"/>
              </a:rPr>
              <a:t>EAD - </a:t>
            </a:r>
            <a:r>
              <a:rPr lang="en-CA" sz="3500" spc="-1" dirty="0" err="1">
                <a:solidFill>
                  <a:srgbClr val="000000"/>
                </a:solidFill>
                <a:latin typeface="Trade Gothic Next" panose="020B0503040303020004" pitchFamily="34" charset="0"/>
              </a:rPr>
              <a:t>Leitura</a:t>
            </a:r>
            <a:endParaRPr lang="en-CA" sz="3500" spc="-1" dirty="0">
              <a:solidFill>
                <a:srgbClr val="000000"/>
              </a:solidFill>
              <a:latin typeface="Trade Gothic Next" panose="020B0503040303020004" pitchFamily="34" charset="0"/>
            </a:endParaRPr>
          </a:p>
          <a:p>
            <a:pPr indent="0">
              <a:lnSpc>
                <a:spcPct val="100000"/>
              </a:lnSpc>
              <a:buNone/>
              <a:tabLst>
                <a:tab pos="0" algn="l"/>
              </a:tabLst>
            </a:pPr>
            <a:r>
              <a:rPr lang="en-CA" sz="3500" b="1" spc="-1" dirty="0">
                <a:solidFill>
                  <a:srgbClr val="000000"/>
                </a:solidFill>
                <a:latin typeface="Trade Gothic Next" panose="020B0503040303020004" pitchFamily="34" charset="0"/>
              </a:rPr>
              <a:t>U</a:t>
            </a:r>
            <a:r>
              <a:rPr lang="en-CA" sz="3500" spc="-1" dirty="0">
                <a:solidFill>
                  <a:srgbClr val="000000"/>
                </a:solidFill>
                <a:latin typeface="Trade Gothic Next" panose="020B0503040303020004" pitchFamily="34" charset="0"/>
              </a:rPr>
              <a:t>PDATE - </a:t>
            </a:r>
            <a:r>
              <a:rPr lang="en-CA" sz="3500" spc="-1" dirty="0" err="1">
                <a:solidFill>
                  <a:srgbClr val="000000"/>
                </a:solidFill>
                <a:latin typeface="Trade Gothic Next" panose="020B0503040303020004" pitchFamily="34" charset="0"/>
              </a:rPr>
              <a:t>Atualização</a:t>
            </a:r>
            <a:endParaRPr lang="en-CA" sz="3500" spc="-1" dirty="0">
              <a:solidFill>
                <a:srgbClr val="000000"/>
              </a:solidFill>
              <a:latin typeface="Trade Gothic Next" panose="020B0503040303020004" pitchFamily="34" charset="0"/>
            </a:endParaRPr>
          </a:p>
          <a:p>
            <a:pPr indent="0">
              <a:lnSpc>
                <a:spcPct val="100000"/>
              </a:lnSpc>
              <a:buNone/>
              <a:tabLst>
                <a:tab pos="0" algn="l"/>
              </a:tabLst>
            </a:pPr>
            <a:r>
              <a:rPr lang="en-CA" sz="3500" b="1" spc="-1" dirty="0">
                <a:solidFill>
                  <a:srgbClr val="000000"/>
                </a:solidFill>
                <a:latin typeface="Trade Gothic Next" panose="020B0503040303020004" pitchFamily="34" charset="0"/>
              </a:rPr>
              <a:t>D</a:t>
            </a:r>
            <a:r>
              <a:rPr lang="en-CA" sz="3500" spc="-1" dirty="0">
                <a:solidFill>
                  <a:srgbClr val="000000"/>
                </a:solidFill>
                <a:latin typeface="Trade Gothic Next" panose="020B0503040303020004" pitchFamily="34" charset="0"/>
              </a:rPr>
              <a:t>ELETE - </a:t>
            </a:r>
            <a:r>
              <a:rPr lang="en-CA" sz="3500" spc="-1" dirty="0" err="1">
                <a:solidFill>
                  <a:srgbClr val="000000"/>
                </a:solidFill>
                <a:latin typeface="Trade Gothic Next" panose="020B0503040303020004" pitchFamily="34" charset="0"/>
              </a:rPr>
              <a:t>Exclusão</a:t>
            </a:r>
            <a:endParaRPr lang="en-CA" sz="3500" spc="-1" dirty="0">
              <a:solidFill>
                <a:srgbClr val="000000"/>
              </a:solidFill>
              <a:latin typeface="Trade Gothic Next" panose="020B0503040303020004" pitchFamily="34" charset="0"/>
            </a:endParaRPr>
          </a:p>
          <a:p>
            <a:pPr marL="800100" indent="-571500">
              <a:lnSpc>
                <a:spcPct val="100000"/>
              </a:lnSpc>
              <a:tabLst>
                <a:tab pos="0" algn="l"/>
              </a:tabLst>
            </a:pPr>
            <a:endParaRPr lang="en-CA" sz="3500" spc="-1" dirty="0">
              <a:solidFill>
                <a:srgbClr val="000000"/>
              </a:solidFill>
              <a:latin typeface="Trade Gothic Next" panose="020B0503040303020004" pitchFamily="34" charset="0"/>
            </a:endParaRPr>
          </a:p>
          <a:p>
            <a:pPr indent="0">
              <a:lnSpc>
                <a:spcPct val="100000"/>
              </a:lnSpc>
              <a:buFont typeface="Arial" panose="020B0604020202020204" pitchFamily="34" charset="0"/>
              <a:buNone/>
              <a:tabLst>
                <a:tab pos="0" algn="l"/>
              </a:tabLst>
            </a:pPr>
            <a:endParaRPr lang="en-CA" sz="1800" spc="-1" dirty="0">
              <a:solidFill>
                <a:srgbClr val="000000"/>
              </a:solidFill>
              <a:latin typeface="Arial"/>
            </a:endParaRPr>
          </a:p>
        </p:txBody>
      </p:sp>
    </p:spTree>
    <p:extLst>
      <p:ext uri="{BB962C8B-B14F-4D97-AF65-F5344CB8AC3E}">
        <p14:creationId xmlns:p14="http://schemas.microsoft.com/office/powerpoint/2010/main" val="123445099"/>
      </p:ext>
    </p:extLst>
  </p:cSld>
  <p:clrMapOvr>
    <a:masterClrMapping/>
  </p:clrMapOvr>
  <p:transition spd="slow">
    <p:push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C772F35B-0098-4A15-DF5A-6BDB21AF4B2A}"/>
              </a:ext>
            </a:extLst>
          </p:cNvPr>
          <p:cNvSpPr/>
          <p:nvPr/>
        </p:nvSpPr>
        <p:spPr>
          <a:xfrm>
            <a:off x="-1705" y="152399"/>
            <a:ext cx="692861" cy="5518149"/>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Retângulo 3">
            <a:extLst>
              <a:ext uri="{FF2B5EF4-FFF2-40B4-BE49-F238E27FC236}">
                <a16:creationId xmlns:a16="http://schemas.microsoft.com/office/drawing/2014/main" id="{1BD5F02F-0257-1453-24C6-74E91C6823AB}"/>
              </a:ext>
            </a:extLst>
          </p:cNvPr>
          <p:cNvSpPr/>
          <p:nvPr/>
        </p:nvSpPr>
        <p:spPr>
          <a:xfrm>
            <a:off x="1" y="0"/>
            <a:ext cx="10080624" cy="925842"/>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3" name="Conector reto 2">
            <a:extLst>
              <a:ext uri="{FF2B5EF4-FFF2-40B4-BE49-F238E27FC236}">
                <a16:creationId xmlns:a16="http://schemas.microsoft.com/office/drawing/2014/main" id="{D2E32EFE-3BD6-FE5D-AA30-141995F20BF6}"/>
              </a:ext>
            </a:extLst>
          </p:cNvPr>
          <p:cNvCxnSpPr>
            <a:cxnSpLocks/>
          </p:cNvCxnSpPr>
          <p:nvPr/>
        </p:nvCxnSpPr>
        <p:spPr>
          <a:xfrm flipV="1">
            <a:off x="691160" y="945720"/>
            <a:ext cx="0" cy="4724830"/>
          </a:xfrm>
          <a:prstGeom prst="line">
            <a:avLst/>
          </a:prstGeom>
          <a:ln w="76200">
            <a:solidFill>
              <a:srgbClr val="0070C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 name="Conector reto 4">
            <a:extLst>
              <a:ext uri="{FF2B5EF4-FFF2-40B4-BE49-F238E27FC236}">
                <a16:creationId xmlns:a16="http://schemas.microsoft.com/office/drawing/2014/main" id="{80EAEB90-9BB9-FE36-8BA4-8C77DA0B55B2}"/>
              </a:ext>
            </a:extLst>
          </p:cNvPr>
          <p:cNvCxnSpPr>
            <a:cxnSpLocks/>
          </p:cNvCxnSpPr>
          <p:nvPr/>
        </p:nvCxnSpPr>
        <p:spPr>
          <a:xfrm flipH="1">
            <a:off x="691160" y="935783"/>
            <a:ext cx="9428047" cy="0"/>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PlaceHolder 1">
            <a:extLst>
              <a:ext uri="{FF2B5EF4-FFF2-40B4-BE49-F238E27FC236}">
                <a16:creationId xmlns:a16="http://schemas.microsoft.com/office/drawing/2014/main" id="{CE0BA9F8-F50E-C038-106D-F06158C3231E}"/>
              </a:ext>
            </a:extLst>
          </p:cNvPr>
          <p:cNvSpPr txBox="1">
            <a:spLocks/>
          </p:cNvSpPr>
          <p:nvPr/>
        </p:nvSpPr>
        <p:spPr>
          <a:xfrm>
            <a:off x="504853" y="0"/>
            <a:ext cx="9070920" cy="94572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pt-BR" sz="5400" spc="-1">
                <a:solidFill>
                  <a:schemeClr val="tx2">
                    <a:lumMod val="75000"/>
                  </a:schemeClr>
                </a:solidFill>
                <a:latin typeface="Trade Gothic Next Heavy" panose="020B0903040303020004" pitchFamily="34" charset="0"/>
              </a:rPr>
              <a:t>DOCUMENTAÇÃO</a:t>
            </a:r>
            <a:endParaRPr lang="en-CA" spc="-1" dirty="0">
              <a:solidFill>
                <a:schemeClr val="tx2">
                  <a:lumMod val="75000"/>
                </a:schemeClr>
              </a:solidFill>
              <a:latin typeface="Trade Gothic Next Heavy" panose="020B0903040303020004" pitchFamily="34" charset="0"/>
            </a:endParaRPr>
          </a:p>
        </p:txBody>
      </p:sp>
      <p:pic>
        <p:nvPicPr>
          <p:cNvPr id="7" name="Picture 93">
            <a:extLst>
              <a:ext uri="{FF2B5EF4-FFF2-40B4-BE49-F238E27FC236}">
                <a16:creationId xmlns:a16="http://schemas.microsoft.com/office/drawing/2014/main" id="{3D9BEC41-EDD3-E9DC-1C4B-F477B98C313E}"/>
              </a:ext>
            </a:extLst>
          </p:cNvPr>
          <p:cNvPicPr/>
          <p:nvPr/>
        </p:nvPicPr>
        <p:blipFill>
          <a:blip r:embed="rId3"/>
          <a:stretch/>
        </p:blipFill>
        <p:spPr>
          <a:xfrm>
            <a:off x="1023868" y="1235682"/>
            <a:ext cx="8762629" cy="4105148"/>
          </a:xfrm>
          <a:prstGeom prst="rect">
            <a:avLst/>
          </a:prstGeom>
          <a:ln w="0">
            <a:noFill/>
          </a:ln>
        </p:spPr>
      </p:pic>
    </p:spTree>
  </p:cSld>
  <p:clrMapOvr>
    <a:masterClrMapping/>
  </p:clrMapOvr>
  <p:transition spd="slow">
    <p:push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C772F35B-0098-4A15-DF5A-6BDB21AF4B2A}"/>
              </a:ext>
            </a:extLst>
          </p:cNvPr>
          <p:cNvSpPr/>
          <p:nvPr/>
        </p:nvSpPr>
        <p:spPr>
          <a:xfrm>
            <a:off x="-1705" y="-9935"/>
            <a:ext cx="692861" cy="5680484"/>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3" name="Conector reto 2">
            <a:extLst>
              <a:ext uri="{FF2B5EF4-FFF2-40B4-BE49-F238E27FC236}">
                <a16:creationId xmlns:a16="http://schemas.microsoft.com/office/drawing/2014/main" id="{D2E32EFE-3BD6-FE5D-AA30-141995F20BF6}"/>
              </a:ext>
            </a:extLst>
          </p:cNvPr>
          <p:cNvCxnSpPr>
            <a:cxnSpLocks/>
          </p:cNvCxnSpPr>
          <p:nvPr/>
        </p:nvCxnSpPr>
        <p:spPr>
          <a:xfrm flipV="1">
            <a:off x="691160" y="-207818"/>
            <a:ext cx="0" cy="5296653"/>
          </a:xfrm>
          <a:prstGeom prst="line">
            <a:avLst/>
          </a:prstGeom>
          <a:ln w="76200">
            <a:solidFill>
              <a:srgbClr val="0070C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 name="PlaceHolder 1">
            <a:extLst>
              <a:ext uri="{FF2B5EF4-FFF2-40B4-BE49-F238E27FC236}">
                <a16:creationId xmlns:a16="http://schemas.microsoft.com/office/drawing/2014/main" id="{CE0BA9F8-F50E-C038-106D-F06158C3231E}"/>
              </a:ext>
            </a:extLst>
          </p:cNvPr>
          <p:cNvSpPr txBox="1">
            <a:spLocks/>
          </p:cNvSpPr>
          <p:nvPr/>
        </p:nvSpPr>
        <p:spPr>
          <a:xfrm>
            <a:off x="577590" y="0"/>
            <a:ext cx="9070920" cy="94572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pt-BR" sz="5400" spc="-1" dirty="0">
                <a:solidFill>
                  <a:schemeClr val="tx2">
                    <a:lumMod val="75000"/>
                  </a:schemeClr>
                </a:solidFill>
                <a:latin typeface="Trade Gothic Next Heavy" panose="020B0903040303020004" pitchFamily="34" charset="0"/>
              </a:rPr>
              <a:t>ESTRUTURA</a:t>
            </a:r>
            <a:endParaRPr lang="en-CA" spc="-1" dirty="0">
              <a:solidFill>
                <a:schemeClr val="tx2">
                  <a:lumMod val="75000"/>
                </a:schemeClr>
              </a:solidFill>
              <a:latin typeface="Trade Gothic Next Heavy" panose="020B0903040303020004" pitchFamily="34" charset="0"/>
            </a:endParaRPr>
          </a:p>
        </p:txBody>
      </p:sp>
      <p:pic>
        <p:nvPicPr>
          <p:cNvPr id="11" name="Imagem 10">
            <a:extLst>
              <a:ext uri="{FF2B5EF4-FFF2-40B4-BE49-F238E27FC236}">
                <a16:creationId xmlns:a16="http://schemas.microsoft.com/office/drawing/2014/main" id="{B6BB4FCA-CEEB-6FFB-7BB8-696C260CD0D0}"/>
              </a:ext>
            </a:extLst>
          </p:cNvPr>
          <p:cNvPicPr>
            <a:picLocks noChangeAspect="1"/>
          </p:cNvPicPr>
          <p:nvPr/>
        </p:nvPicPr>
        <p:blipFill>
          <a:blip r:embed="rId3"/>
          <a:stretch>
            <a:fillRect/>
          </a:stretch>
        </p:blipFill>
        <p:spPr>
          <a:xfrm>
            <a:off x="3602719" y="945720"/>
            <a:ext cx="2875188" cy="4008833"/>
          </a:xfrm>
          <a:prstGeom prst="rect">
            <a:avLst/>
          </a:prstGeom>
        </p:spPr>
      </p:pic>
      <p:sp>
        <p:nvSpPr>
          <p:cNvPr id="13" name="Retângulo 12">
            <a:extLst>
              <a:ext uri="{FF2B5EF4-FFF2-40B4-BE49-F238E27FC236}">
                <a16:creationId xmlns:a16="http://schemas.microsoft.com/office/drawing/2014/main" id="{2B54A6EC-B814-3DD5-BAA7-322B546F003B}"/>
              </a:ext>
            </a:extLst>
          </p:cNvPr>
          <p:cNvSpPr/>
          <p:nvPr/>
        </p:nvSpPr>
        <p:spPr>
          <a:xfrm>
            <a:off x="-1709" y="5088835"/>
            <a:ext cx="10082334" cy="581715"/>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14" name="Conector reto 13">
            <a:extLst>
              <a:ext uri="{FF2B5EF4-FFF2-40B4-BE49-F238E27FC236}">
                <a16:creationId xmlns:a16="http://schemas.microsoft.com/office/drawing/2014/main" id="{E0DD26DA-3C10-15F8-495D-5D5FE888DF04}"/>
              </a:ext>
            </a:extLst>
          </p:cNvPr>
          <p:cNvCxnSpPr>
            <a:cxnSpLocks/>
          </p:cNvCxnSpPr>
          <p:nvPr/>
        </p:nvCxnSpPr>
        <p:spPr>
          <a:xfrm flipH="1">
            <a:off x="691156" y="5088835"/>
            <a:ext cx="9466635" cy="0"/>
          </a:xfrm>
          <a:prstGeom prst="line">
            <a:avLst/>
          </a:prstGeom>
          <a:ln w="76200">
            <a:solidFill>
              <a:srgbClr val="0070C0"/>
            </a:solidFill>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56881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ACF905A2-E2B3-60D4-5B63-4618B429B76A}"/>
              </a:ext>
            </a:extLst>
          </p:cNvPr>
          <p:cNvSpPr/>
          <p:nvPr/>
        </p:nvSpPr>
        <p:spPr>
          <a:xfrm>
            <a:off x="-1709" y="5088835"/>
            <a:ext cx="10082334" cy="581715"/>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9" name="Conector reto 8">
            <a:extLst>
              <a:ext uri="{FF2B5EF4-FFF2-40B4-BE49-F238E27FC236}">
                <a16:creationId xmlns:a16="http://schemas.microsoft.com/office/drawing/2014/main" id="{45D8A6A8-AE41-E344-B550-E982A4AC05FB}"/>
              </a:ext>
            </a:extLst>
          </p:cNvPr>
          <p:cNvCxnSpPr>
            <a:cxnSpLocks/>
          </p:cNvCxnSpPr>
          <p:nvPr/>
        </p:nvCxnSpPr>
        <p:spPr>
          <a:xfrm flipH="1">
            <a:off x="-159488" y="5088835"/>
            <a:ext cx="10317279" cy="0"/>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PlaceHolder 1">
            <a:extLst>
              <a:ext uri="{FF2B5EF4-FFF2-40B4-BE49-F238E27FC236}">
                <a16:creationId xmlns:a16="http://schemas.microsoft.com/office/drawing/2014/main" id="{7A6DCD79-FB26-F640-C3B5-1B1F5AAEE6AC}"/>
              </a:ext>
            </a:extLst>
          </p:cNvPr>
          <p:cNvSpPr txBox="1">
            <a:spLocks/>
          </p:cNvSpPr>
          <p:nvPr/>
        </p:nvSpPr>
        <p:spPr>
          <a:xfrm>
            <a:off x="504000" y="0"/>
            <a:ext cx="9070920" cy="94572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en-US" sz="5400" spc="-1" dirty="0">
                <a:solidFill>
                  <a:schemeClr val="tx2">
                    <a:lumMod val="75000"/>
                  </a:schemeClr>
                </a:solidFill>
                <a:latin typeface="Trade Gothic Next Heavy" panose="020B0903040303020004" pitchFamily="34" charset="0"/>
              </a:rPr>
              <a:t>CONCLUSÃO</a:t>
            </a:r>
            <a:endParaRPr lang="en-CA" sz="5400" spc="-1" dirty="0">
              <a:solidFill>
                <a:schemeClr val="tx2">
                  <a:lumMod val="75000"/>
                </a:schemeClr>
              </a:solidFill>
              <a:latin typeface="Trade Gothic Next Heavy" panose="020B0903040303020004" pitchFamily="34" charset="0"/>
            </a:endParaRPr>
          </a:p>
        </p:txBody>
      </p:sp>
      <p:pic>
        <p:nvPicPr>
          <p:cNvPr id="3" name="Imagem 2" descr="Logotipo&#10;&#10;Descrição gerada automaticamente">
            <a:extLst>
              <a:ext uri="{FF2B5EF4-FFF2-40B4-BE49-F238E27FC236}">
                <a16:creationId xmlns:a16="http://schemas.microsoft.com/office/drawing/2014/main" id="{02DE92AE-D616-0339-9851-D78E81D39F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1728" y="1251444"/>
            <a:ext cx="750197" cy="750197"/>
          </a:xfrm>
          <a:prstGeom prst="rect">
            <a:avLst/>
          </a:prstGeom>
        </p:spPr>
      </p:pic>
      <p:sp>
        <p:nvSpPr>
          <p:cNvPr id="4" name="PlaceHolder 2">
            <a:extLst>
              <a:ext uri="{FF2B5EF4-FFF2-40B4-BE49-F238E27FC236}">
                <a16:creationId xmlns:a16="http://schemas.microsoft.com/office/drawing/2014/main" id="{F4B9B012-D40E-28F9-B947-19989B96ECEA}"/>
              </a:ext>
            </a:extLst>
          </p:cNvPr>
          <p:cNvSpPr txBox="1">
            <a:spLocks/>
          </p:cNvSpPr>
          <p:nvPr/>
        </p:nvSpPr>
        <p:spPr>
          <a:xfrm>
            <a:off x="3618144" y="1374821"/>
            <a:ext cx="4019897" cy="2628789"/>
          </a:xfrm>
          <a:prstGeom prst="rect">
            <a:avLst/>
          </a:prstGeom>
          <a:noFill/>
          <a:ln w="0">
            <a:noFill/>
          </a:ln>
        </p:spPr>
        <p:txBody>
          <a:bodyPr lIns="0" tIns="0" rIns="0" bIns="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00000"/>
              </a:lnSpc>
              <a:buNone/>
              <a:tabLst>
                <a:tab pos="0" algn="l"/>
              </a:tabLst>
            </a:pPr>
            <a:r>
              <a:rPr lang="en-CA" sz="3500" spc="-1" dirty="0" err="1">
                <a:solidFill>
                  <a:srgbClr val="000000"/>
                </a:solidFill>
                <a:latin typeface="Trade Gothic Next" panose="020B0503040303020004" pitchFamily="34" charset="0"/>
              </a:rPr>
              <a:t>Funções</a:t>
            </a:r>
            <a:endParaRPr lang="en-CA" sz="3500" spc="-1" dirty="0">
              <a:solidFill>
                <a:srgbClr val="000000"/>
              </a:solidFill>
              <a:latin typeface="Trade Gothic Next" panose="020B0503040303020004" pitchFamily="34" charset="0"/>
            </a:endParaRPr>
          </a:p>
          <a:p>
            <a:pPr indent="0">
              <a:lnSpc>
                <a:spcPct val="100000"/>
              </a:lnSpc>
              <a:buNone/>
              <a:tabLst>
                <a:tab pos="0" algn="l"/>
              </a:tabLst>
            </a:pPr>
            <a:r>
              <a:rPr lang="en-CA" sz="3500" spc="-1" dirty="0">
                <a:solidFill>
                  <a:srgbClr val="000000"/>
                </a:solidFill>
                <a:latin typeface="Trade Gothic Next" panose="020B0503040303020004" pitchFamily="34" charset="0"/>
              </a:rPr>
              <a:t>Testes</a:t>
            </a:r>
          </a:p>
          <a:p>
            <a:pPr indent="0">
              <a:lnSpc>
                <a:spcPct val="100000"/>
              </a:lnSpc>
              <a:buNone/>
              <a:tabLst>
                <a:tab pos="0" algn="l"/>
              </a:tabLst>
            </a:pPr>
            <a:r>
              <a:rPr lang="en-CA" sz="3500" spc="-1" dirty="0" err="1">
                <a:solidFill>
                  <a:srgbClr val="000000"/>
                </a:solidFill>
                <a:latin typeface="Trade Gothic Next" panose="020B0503040303020004" pitchFamily="34" charset="0"/>
              </a:rPr>
              <a:t>Encontrar</a:t>
            </a:r>
            <a:r>
              <a:rPr lang="en-CA" sz="3500" spc="-1" dirty="0">
                <a:solidFill>
                  <a:srgbClr val="000000"/>
                </a:solidFill>
                <a:latin typeface="Trade Gothic Next" panose="020B0503040303020004" pitchFamily="34" charset="0"/>
              </a:rPr>
              <a:t> </a:t>
            </a:r>
            <a:r>
              <a:rPr lang="en-CA" sz="3500" spc="-1" dirty="0" err="1">
                <a:solidFill>
                  <a:srgbClr val="000000"/>
                </a:solidFill>
                <a:latin typeface="Trade Gothic Next" panose="020B0503040303020004" pitchFamily="34" charset="0"/>
              </a:rPr>
              <a:t>vagas</a:t>
            </a:r>
            <a:endParaRPr lang="en-CA" sz="3500" spc="-1" dirty="0">
              <a:solidFill>
                <a:srgbClr val="000000"/>
              </a:solidFill>
              <a:latin typeface="Trade Gothic Next" panose="020B0503040303020004" pitchFamily="34" charset="0"/>
            </a:endParaRPr>
          </a:p>
          <a:p>
            <a:pPr indent="0">
              <a:lnSpc>
                <a:spcPct val="100000"/>
              </a:lnSpc>
              <a:buNone/>
              <a:tabLst>
                <a:tab pos="0" algn="l"/>
              </a:tabLst>
            </a:pPr>
            <a:r>
              <a:rPr lang="en-CA" sz="3500" spc="-1" dirty="0" err="1">
                <a:solidFill>
                  <a:srgbClr val="000000"/>
                </a:solidFill>
                <a:latin typeface="Trade Gothic Next" panose="020B0503040303020004" pitchFamily="34" charset="0"/>
              </a:rPr>
              <a:t>Divulgar</a:t>
            </a:r>
            <a:r>
              <a:rPr lang="en-CA" sz="3500" spc="-1" dirty="0">
                <a:solidFill>
                  <a:srgbClr val="000000"/>
                </a:solidFill>
                <a:latin typeface="Trade Gothic Next" panose="020B0503040303020004" pitchFamily="34" charset="0"/>
              </a:rPr>
              <a:t> </a:t>
            </a:r>
            <a:r>
              <a:rPr lang="en-CA" sz="3500" spc="-1" dirty="0" err="1">
                <a:solidFill>
                  <a:srgbClr val="000000"/>
                </a:solidFill>
                <a:latin typeface="Trade Gothic Next" panose="020B0503040303020004" pitchFamily="34" charset="0"/>
              </a:rPr>
              <a:t>vagas</a:t>
            </a:r>
            <a:endParaRPr lang="en-CA" sz="3500" spc="-1" dirty="0">
              <a:solidFill>
                <a:srgbClr val="000000"/>
              </a:solidFill>
              <a:latin typeface="Trade Gothic Next" panose="020B0503040303020004" pitchFamily="34" charset="0"/>
            </a:endParaRPr>
          </a:p>
          <a:p>
            <a:pPr marL="800100" indent="-571500">
              <a:lnSpc>
                <a:spcPct val="100000"/>
              </a:lnSpc>
              <a:tabLst>
                <a:tab pos="0" algn="l"/>
              </a:tabLst>
            </a:pPr>
            <a:endParaRPr lang="en-CA" sz="3500" spc="-1" dirty="0">
              <a:solidFill>
                <a:srgbClr val="000000"/>
              </a:solidFill>
              <a:latin typeface="Trade Gothic Next" panose="020B0503040303020004" pitchFamily="34" charset="0"/>
            </a:endParaRPr>
          </a:p>
          <a:p>
            <a:pPr indent="0">
              <a:lnSpc>
                <a:spcPct val="100000"/>
              </a:lnSpc>
              <a:buFont typeface="Arial" panose="020B0604020202020204" pitchFamily="34" charset="0"/>
              <a:buNone/>
              <a:tabLst>
                <a:tab pos="0" algn="l"/>
              </a:tabLst>
            </a:pPr>
            <a:endParaRPr lang="en-CA" sz="1800" spc="-1" dirty="0">
              <a:solidFill>
                <a:srgbClr val="000000"/>
              </a:solidFill>
              <a:latin typeface="Arial"/>
            </a:endParaRPr>
          </a:p>
        </p:txBody>
      </p:sp>
      <p:pic>
        <p:nvPicPr>
          <p:cNvPr id="5" name="Imagem 4" descr="Logotipo&#10;&#10;Descrição gerada automaticamente">
            <a:extLst>
              <a:ext uri="{FF2B5EF4-FFF2-40B4-BE49-F238E27FC236}">
                <a16:creationId xmlns:a16="http://schemas.microsoft.com/office/drawing/2014/main" id="{AF479E15-4026-2464-D32B-80C87F773D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1728" y="1917400"/>
            <a:ext cx="750197" cy="750197"/>
          </a:xfrm>
          <a:prstGeom prst="rect">
            <a:avLst/>
          </a:prstGeom>
        </p:spPr>
      </p:pic>
      <p:pic>
        <p:nvPicPr>
          <p:cNvPr id="8" name="Imagem 7" descr="Logotipo&#10;&#10;Descrição gerada automaticamente">
            <a:extLst>
              <a:ext uri="{FF2B5EF4-FFF2-40B4-BE49-F238E27FC236}">
                <a16:creationId xmlns:a16="http://schemas.microsoft.com/office/drawing/2014/main" id="{F6B58F4B-E29A-70ED-3158-F18C325AAE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1728" y="2583356"/>
            <a:ext cx="750197" cy="750197"/>
          </a:xfrm>
          <a:prstGeom prst="rect">
            <a:avLst/>
          </a:prstGeom>
        </p:spPr>
      </p:pic>
      <p:pic>
        <p:nvPicPr>
          <p:cNvPr id="10" name="Imagem 9" descr="Logotipo&#10;&#10;Descrição gerada automaticamente">
            <a:extLst>
              <a:ext uri="{FF2B5EF4-FFF2-40B4-BE49-F238E27FC236}">
                <a16:creationId xmlns:a16="http://schemas.microsoft.com/office/drawing/2014/main" id="{6B00029B-66B9-5DBA-2D28-EF518A0CCA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1728" y="3231664"/>
            <a:ext cx="750197" cy="750197"/>
          </a:xfrm>
          <a:prstGeom prst="rect">
            <a:avLst/>
          </a:prstGeom>
        </p:spPr>
      </p:pic>
      <mc:AlternateContent xmlns:mc="http://schemas.openxmlformats.org/markup-compatibility/2006" xmlns:p14="http://schemas.microsoft.com/office/powerpoint/2010/main">
        <mc:Choice Requires="p14">
          <p:contentPart p14:bwMode="auto" r:id="rId4">
            <p14:nvContentPartPr>
              <p14:cNvPr id="14" name="Tinta 13">
                <a:extLst>
                  <a:ext uri="{FF2B5EF4-FFF2-40B4-BE49-F238E27FC236}">
                    <a16:creationId xmlns:a16="http://schemas.microsoft.com/office/drawing/2014/main" id="{1D4A6297-AEE4-3108-9F9D-D257394AE940}"/>
                  </a:ext>
                </a:extLst>
              </p14:cNvPr>
              <p14:cNvContentPartPr/>
              <p14:nvPr/>
            </p14:nvContentPartPr>
            <p14:xfrm>
              <a:off x="4991342" y="1669523"/>
              <a:ext cx="360" cy="360"/>
            </p14:xfrm>
          </p:contentPart>
        </mc:Choice>
        <mc:Fallback xmlns="">
          <p:pic>
            <p:nvPicPr>
              <p:cNvPr id="14" name="Tinta 13">
                <a:extLst>
                  <a:ext uri="{FF2B5EF4-FFF2-40B4-BE49-F238E27FC236}">
                    <a16:creationId xmlns:a16="http://schemas.microsoft.com/office/drawing/2014/main" id="{1D4A6297-AEE4-3108-9F9D-D257394AE940}"/>
                  </a:ext>
                </a:extLst>
              </p:cNvPr>
              <p:cNvPicPr/>
              <p:nvPr/>
            </p:nvPicPr>
            <p:blipFill>
              <a:blip r:embed="rId5"/>
              <a:stretch>
                <a:fillRect/>
              </a:stretch>
            </p:blipFill>
            <p:spPr>
              <a:xfrm>
                <a:off x="4982342" y="1660523"/>
                <a:ext cx="18000" cy="18000"/>
              </a:xfrm>
              <a:prstGeom prst="rect">
                <a:avLst/>
              </a:prstGeom>
            </p:spPr>
          </p:pic>
        </mc:Fallback>
      </mc:AlternateContent>
    </p:spTree>
    <p:extLst>
      <p:ext uri="{BB962C8B-B14F-4D97-AF65-F5344CB8AC3E}">
        <p14:creationId xmlns:p14="http://schemas.microsoft.com/office/powerpoint/2010/main" val="2564683676"/>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E6016259-80FB-2518-6661-D55C7A9FF550}"/>
              </a:ext>
            </a:extLst>
          </p:cNvPr>
          <p:cNvSpPr/>
          <p:nvPr/>
        </p:nvSpPr>
        <p:spPr>
          <a:xfrm>
            <a:off x="2929892" y="-3380"/>
            <a:ext cx="7150734" cy="567393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 name="Título 1">
            <a:extLst>
              <a:ext uri="{FF2B5EF4-FFF2-40B4-BE49-F238E27FC236}">
                <a16:creationId xmlns:a16="http://schemas.microsoft.com/office/drawing/2014/main" id="{68D6CF72-2F0C-2680-EC57-98BBA1508A70}"/>
              </a:ext>
            </a:extLst>
          </p:cNvPr>
          <p:cNvSpPr>
            <a:spLocks noGrp="1"/>
          </p:cNvSpPr>
          <p:nvPr>
            <p:ph type="title"/>
          </p:nvPr>
        </p:nvSpPr>
        <p:spPr>
          <a:xfrm>
            <a:off x="-1" y="2536620"/>
            <a:ext cx="2964119" cy="597310"/>
          </a:xfrm>
        </p:spPr>
        <p:txBody>
          <a:bodyPr vert="horz"/>
          <a:lstStyle/>
          <a:p>
            <a:pPr algn="ctr"/>
            <a:r>
              <a:rPr lang="en-US" sz="4000" dirty="0">
                <a:solidFill>
                  <a:schemeClr val="tx2">
                    <a:lumMod val="75000"/>
                  </a:schemeClr>
                </a:solidFill>
                <a:latin typeface="Trade Gothic Next Heavy" panose="020B0903040303020004" pitchFamily="34" charset="0"/>
              </a:rPr>
              <a:t>MEMBROS</a:t>
            </a:r>
            <a:endParaRPr lang="pt-BR" dirty="0">
              <a:solidFill>
                <a:schemeClr val="tx2">
                  <a:lumMod val="75000"/>
                </a:schemeClr>
              </a:solidFill>
              <a:latin typeface="Trade Gothic Next Heavy" panose="020B0903040303020004" pitchFamily="34" charset="0"/>
            </a:endParaRPr>
          </a:p>
        </p:txBody>
      </p:sp>
      <p:sp>
        <p:nvSpPr>
          <p:cNvPr id="8" name="Retângulo: Cantos Superiores Arredondados 7">
            <a:extLst>
              <a:ext uri="{FF2B5EF4-FFF2-40B4-BE49-F238E27FC236}">
                <a16:creationId xmlns:a16="http://schemas.microsoft.com/office/drawing/2014/main" id="{9F6C6E84-7940-891D-BFA5-0FDECE9459BA}"/>
              </a:ext>
            </a:extLst>
          </p:cNvPr>
          <p:cNvSpPr/>
          <p:nvPr/>
        </p:nvSpPr>
        <p:spPr>
          <a:xfrm>
            <a:off x="3915250" y="152400"/>
            <a:ext cx="2030308" cy="2008853"/>
          </a:xfrm>
          <a:prstGeom prst="round2SameRect">
            <a:avLst/>
          </a:prstGeom>
          <a:blipFill dpi="0" rotWithShape="1">
            <a:blip r:embed="rId3"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6" name="CaixaDeTexto 15">
            <a:extLst>
              <a:ext uri="{FF2B5EF4-FFF2-40B4-BE49-F238E27FC236}">
                <a16:creationId xmlns:a16="http://schemas.microsoft.com/office/drawing/2014/main" id="{C4EA22FE-B04C-1796-A7CF-787E1223D8DC}"/>
              </a:ext>
            </a:extLst>
          </p:cNvPr>
          <p:cNvSpPr txBox="1"/>
          <p:nvPr/>
        </p:nvSpPr>
        <p:spPr>
          <a:xfrm>
            <a:off x="3913292" y="2161253"/>
            <a:ext cx="2030308" cy="584775"/>
          </a:xfrm>
          <a:prstGeom prst="rect">
            <a:avLst/>
          </a:prstGeom>
          <a:noFill/>
        </p:spPr>
        <p:txBody>
          <a:bodyPr wrap="square" rtlCol="0">
            <a:spAutoFit/>
          </a:bodyPr>
          <a:lstStyle/>
          <a:p>
            <a:pPr algn="ctr"/>
            <a:r>
              <a:rPr lang="es-ES" sz="1600" dirty="0">
                <a:solidFill>
                  <a:schemeClr val="bg1"/>
                </a:solidFill>
                <a:latin typeface="Trade Gothic Next Heavy" panose="020B0903040303020004" pitchFamily="34" charset="0"/>
              </a:rPr>
              <a:t>GABRIEL MENEZES</a:t>
            </a:r>
          </a:p>
          <a:p>
            <a:pPr algn="ctr"/>
            <a:r>
              <a:rPr lang="es-ES" sz="1600" dirty="0">
                <a:solidFill>
                  <a:schemeClr val="bg1"/>
                </a:solidFill>
                <a:latin typeface="Trade Gothic Next Heavy" panose="020B0903040303020004" pitchFamily="34" charset="0"/>
              </a:rPr>
              <a:t>F13GJI6</a:t>
            </a:r>
            <a:endParaRPr lang="pt-BR" sz="1600" dirty="0">
              <a:solidFill>
                <a:schemeClr val="bg1"/>
              </a:solidFill>
              <a:latin typeface="Trade Gothic Next Heavy" panose="020B0903040303020004" pitchFamily="34" charset="0"/>
            </a:endParaRPr>
          </a:p>
        </p:txBody>
      </p:sp>
      <p:sp>
        <p:nvSpPr>
          <p:cNvPr id="17" name="CaixaDeTexto 16">
            <a:extLst>
              <a:ext uri="{FF2B5EF4-FFF2-40B4-BE49-F238E27FC236}">
                <a16:creationId xmlns:a16="http://schemas.microsoft.com/office/drawing/2014/main" id="{1E8110CE-CAD8-4D3D-BE6C-2DFC985B36D6}"/>
              </a:ext>
            </a:extLst>
          </p:cNvPr>
          <p:cNvSpPr txBox="1"/>
          <p:nvPr/>
        </p:nvSpPr>
        <p:spPr>
          <a:xfrm>
            <a:off x="6995979" y="2161252"/>
            <a:ext cx="2030308" cy="584775"/>
          </a:xfrm>
          <a:prstGeom prst="rect">
            <a:avLst/>
          </a:prstGeom>
          <a:noFill/>
        </p:spPr>
        <p:txBody>
          <a:bodyPr wrap="square" rtlCol="0">
            <a:spAutoFit/>
          </a:bodyPr>
          <a:lstStyle/>
          <a:p>
            <a:pPr algn="ctr"/>
            <a:r>
              <a:rPr lang="es-ES" sz="1600" dirty="0">
                <a:solidFill>
                  <a:schemeClr val="bg1"/>
                </a:solidFill>
                <a:latin typeface="Trade Gothic Next Heavy" panose="020B0903040303020004" pitchFamily="34" charset="0"/>
              </a:rPr>
              <a:t>CARLOS FERREIRA</a:t>
            </a:r>
          </a:p>
          <a:p>
            <a:pPr algn="ctr"/>
            <a:r>
              <a:rPr lang="es-ES" sz="1600" dirty="0">
                <a:solidFill>
                  <a:schemeClr val="bg1"/>
                </a:solidFill>
                <a:latin typeface="Trade Gothic Next Heavy" panose="020B0903040303020004" pitchFamily="34" charset="0"/>
              </a:rPr>
              <a:t>N6401C7</a:t>
            </a:r>
            <a:endParaRPr lang="pt-BR" sz="1600" dirty="0">
              <a:solidFill>
                <a:schemeClr val="bg1"/>
              </a:solidFill>
              <a:latin typeface="Trade Gothic Next Heavy" panose="020B0903040303020004" pitchFamily="34" charset="0"/>
            </a:endParaRPr>
          </a:p>
        </p:txBody>
      </p:sp>
      <p:sp>
        <p:nvSpPr>
          <p:cNvPr id="18" name="CaixaDeTexto 17">
            <a:extLst>
              <a:ext uri="{FF2B5EF4-FFF2-40B4-BE49-F238E27FC236}">
                <a16:creationId xmlns:a16="http://schemas.microsoft.com/office/drawing/2014/main" id="{7BF1DF0B-FEDB-208A-1ED4-6405F7D14DE8}"/>
              </a:ext>
            </a:extLst>
          </p:cNvPr>
          <p:cNvSpPr txBox="1"/>
          <p:nvPr/>
        </p:nvSpPr>
        <p:spPr>
          <a:xfrm>
            <a:off x="3913292" y="4977151"/>
            <a:ext cx="2030308" cy="584775"/>
          </a:xfrm>
          <a:prstGeom prst="rect">
            <a:avLst/>
          </a:prstGeom>
          <a:noFill/>
        </p:spPr>
        <p:txBody>
          <a:bodyPr wrap="square" rtlCol="0">
            <a:spAutoFit/>
          </a:bodyPr>
          <a:lstStyle/>
          <a:p>
            <a:pPr algn="ctr"/>
            <a:r>
              <a:rPr lang="es-ES" sz="1600" dirty="0">
                <a:solidFill>
                  <a:schemeClr val="bg1"/>
                </a:solidFill>
                <a:latin typeface="Trade Gothic Next Heavy" panose="020B0903040303020004" pitchFamily="34" charset="0"/>
              </a:rPr>
              <a:t>GUSTAVO FARIA</a:t>
            </a:r>
          </a:p>
          <a:p>
            <a:pPr algn="ctr"/>
            <a:r>
              <a:rPr lang="es-ES" sz="1600" dirty="0">
                <a:solidFill>
                  <a:schemeClr val="bg1"/>
                </a:solidFill>
                <a:latin typeface="Trade Gothic Next Heavy" panose="020B0903040303020004" pitchFamily="34" charset="0"/>
              </a:rPr>
              <a:t>F22IFG2</a:t>
            </a:r>
            <a:endParaRPr lang="pt-BR" sz="1600" dirty="0">
              <a:solidFill>
                <a:schemeClr val="bg1"/>
              </a:solidFill>
              <a:latin typeface="Trade Gothic Next Heavy" panose="020B0903040303020004" pitchFamily="34" charset="0"/>
            </a:endParaRPr>
          </a:p>
        </p:txBody>
      </p:sp>
      <p:sp>
        <p:nvSpPr>
          <p:cNvPr id="19" name="CaixaDeTexto 18">
            <a:extLst>
              <a:ext uri="{FF2B5EF4-FFF2-40B4-BE49-F238E27FC236}">
                <a16:creationId xmlns:a16="http://schemas.microsoft.com/office/drawing/2014/main" id="{1EFF087C-0B2B-0FB3-2860-E5046AEBDDA1}"/>
              </a:ext>
            </a:extLst>
          </p:cNvPr>
          <p:cNvSpPr txBox="1"/>
          <p:nvPr/>
        </p:nvSpPr>
        <p:spPr>
          <a:xfrm>
            <a:off x="6940535" y="4977150"/>
            <a:ext cx="2141195" cy="584775"/>
          </a:xfrm>
          <a:prstGeom prst="rect">
            <a:avLst/>
          </a:prstGeom>
          <a:noFill/>
        </p:spPr>
        <p:txBody>
          <a:bodyPr wrap="square" rtlCol="0">
            <a:spAutoFit/>
          </a:bodyPr>
          <a:lstStyle/>
          <a:p>
            <a:pPr algn="ctr"/>
            <a:r>
              <a:rPr lang="es-ES" sz="1600" dirty="0">
                <a:solidFill>
                  <a:schemeClr val="bg1"/>
                </a:solidFill>
                <a:latin typeface="Trade Gothic Next Heavy" panose="020B0903040303020004" pitchFamily="34" charset="0"/>
              </a:rPr>
              <a:t>MAYARA MARQUES</a:t>
            </a:r>
          </a:p>
          <a:p>
            <a:pPr algn="ctr"/>
            <a:r>
              <a:rPr lang="es-ES" sz="1600" dirty="0">
                <a:solidFill>
                  <a:schemeClr val="bg1"/>
                </a:solidFill>
                <a:latin typeface="Trade Gothic Next Heavy" panose="020B0903040303020004" pitchFamily="34" charset="0"/>
              </a:rPr>
              <a:t>N542DD1</a:t>
            </a:r>
          </a:p>
        </p:txBody>
      </p:sp>
      <p:sp>
        <p:nvSpPr>
          <p:cNvPr id="20" name="Retângulo: Cantos Superiores Arredondados 19">
            <a:extLst>
              <a:ext uri="{FF2B5EF4-FFF2-40B4-BE49-F238E27FC236}">
                <a16:creationId xmlns:a16="http://schemas.microsoft.com/office/drawing/2014/main" id="{E844AE5A-A342-2977-C422-8576718A17F8}"/>
              </a:ext>
            </a:extLst>
          </p:cNvPr>
          <p:cNvSpPr/>
          <p:nvPr/>
        </p:nvSpPr>
        <p:spPr>
          <a:xfrm>
            <a:off x="6995979" y="152399"/>
            <a:ext cx="2030308" cy="2008853"/>
          </a:xfrm>
          <a:prstGeom prst="round2SameRect">
            <a:avLst/>
          </a:prstGeom>
          <a:blipFill dpi="0" rotWithShape="1">
            <a:blip r:embed="rId4"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1" name="Retângulo: Cantos Superiores Arredondados 20">
            <a:extLst>
              <a:ext uri="{FF2B5EF4-FFF2-40B4-BE49-F238E27FC236}">
                <a16:creationId xmlns:a16="http://schemas.microsoft.com/office/drawing/2014/main" id="{D5C06AD3-3907-EAF4-FCF1-8649C1643852}"/>
              </a:ext>
            </a:extLst>
          </p:cNvPr>
          <p:cNvSpPr/>
          <p:nvPr/>
        </p:nvSpPr>
        <p:spPr>
          <a:xfrm>
            <a:off x="3911332" y="2968298"/>
            <a:ext cx="2030308" cy="2008853"/>
          </a:xfrm>
          <a:prstGeom prst="round2SameRect">
            <a:avLst/>
          </a:prstGeom>
          <a:blipFill dpi="0" rotWithShape="1">
            <a:blip r:embed="rId5"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2" name="Retângulo: Cantos Superiores Arredondados 21">
            <a:extLst>
              <a:ext uri="{FF2B5EF4-FFF2-40B4-BE49-F238E27FC236}">
                <a16:creationId xmlns:a16="http://schemas.microsoft.com/office/drawing/2014/main" id="{17980685-20AD-BE8E-E11D-610814348D49}"/>
              </a:ext>
            </a:extLst>
          </p:cNvPr>
          <p:cNvSpPr/>
          <p:nvPr/>
        </p:nvSpPr>
        <p:spPr>
          <a:xfrm>
            <a:off x="6994998" y="2968298"/>
            <a:ext cx="2030308" cy="2008853"/>
          </a:xfrm>
          <a:prstGeom prst="round2SameRect">
            <a:avLst/>
          </a:prstGeom>
          <a:blipFill dpi="0" rotWithShape="1">
            <a:blip r:embed="rId6" cstate="print">
              <a:extLst>
                <a:ext uri="{BEBA8EAE-BF5A-486C-A8C5-ECC9F3942E4B}">
                  <a14:imgProps xmlns:a14="http://schemas.microsoft.com/office/drawing/2010/main">
                    <a14:imgLayer r:embed="rId7">
                      <a14:imgEffect>
                        <a14:sharpenSoften amount="-25000"/>
                      </a14:imgEffect>
                    </a14:imgLayer>
                  </a14:imgProps>
                </a:ext>
                <a:ext uri="{28A0092B-C50C-407E-A947-70E740481C1C}">
                  <a14:useLocalDpi xmlns:a14="http://schemas.microsoft.com/office/drawing/2010/main" val="0"/>
                </a:ext>
              </a:extLst>
            </a:blip>
            <a:srcRect/>
            <a:stretch>
              <a:fillRect l="-534" r="-534"/>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25" name="Conector reto 24">
            <a:extLst>
              <a:ext uri="{FF2B5EF4-FFF2-40B4-BE49-F238E27FC236}">
                <a16:creationId xmlns:a16="http://schemas.microsoft.com/office/drawing/2014/main" id="{B1EE88B6-5D47-1B31-5C0F-871EC645503B}"/>
              </a:ext>
            </a:extLst>
          </p:cNvPr>
          <p:cNvCxnSpPr>
            <a:cxnSpLocks/>
            <a:stCxn id="10" idx="1"/>
            <a:endCxn id="10" idx="3"/>
          </p:cNvCxnSpPr>
          <p:nvPr/>
        </p:nvCxnSpPr>
        <p:spPr>
          <a:xfrm>
            <a:off x="2929892" y="2833585"/>
            <a:ext cx="7150734" cy="0"/>
          </a:xfrm>
          <a:prstGeom prst="line">
            <a:avLst/>
          </a:prstGeom>
          <a:ln w="76200">
            <a:solidFill>
              <a:srgbClr val="0070C0"/>
            </a:solidFill>
            <a:headEnd type="oval"/>
          </a:ln>
        </p:spPr>
        <p:style>
          <a:lnRef idx="1">
            <a:schemeClr val="accent1"/>
          </a:lnRef>
          <a:fillRef idx="0">
            <a:schemeClr val="accent1"/>
          </a:fillRef>
          <a:effectRef idx="0">
            <a:schemeClr val="accent1"/>
          </a:effectRef>
          <a:fontRef idx="minor">
            <a:schemeClr val="tx1"/>
          </a:fontRef>
        </p:style>
      </p:cxnSp>
      <p:cxnSp>
        <p:nvCxnSpPr>
          <p:cNvPr id="26" name="Conector reto 25">
            <a:extLst>
              <a:ext uri="{FF2B5EF4-FFF2-40B4-BE49-F238E27FC236}">
                <a16:creationId xmlns:a16="http://schemas.microsoft.com/office/drawing/2014/main" id="{C08CA2A7-C242-DFFE-DE0C-7DE0AF092083}"/>
              </a:ext>
            </a:extLst>
          </p:cNvPr>
          <p:cNvCxnSpPr>
            <a:cxnSpLocks/>
          </p:cNvCxnSpPr>
          <p:nvPr/>
        </p:nvCxnSpPr>
        <p:spPr>
          <a:xfrm flipV="1">
            <a:off x="2929892" y="-3380"/>
            <a:ext cx="0" cy="2836965"/>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299107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458F9E88-64C7-47F0-A86D-759DF099DE63}"/>
              </a:ext>
            </a:extLst>
          </p:cNvPr>
          <p:cNvSpPr txBox="1">
            <a:spLocks/>
          </p:cNvSpPr>
          <p:nvPr/>
        </p:nvSpPr>
        <p:spPr>
          <a:xfrm>
            <a:off x="504000" y="0"/>
            <a:ext cx="9070920" cy="94572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en-US" sz="5400" spc="-1" dirty="0">
                <a:solidFill>
                  <a:schemeClr val="bg1"/>
                </a:solidFill>
                <a:latin typeface="Trade Gothic Next Heavy" panose="020B0903040303020004" pitchFamily="34" charset="0"/>
              </a:rPr>
              <a:t>DEMONSTRAÇÃO</a:t>
            </a:r>
            <a:endParaRPr lang="en-CA" sz="5400" spc="-1" dirty="0">
              <a:solidFill>
                <a:schemeClr val="bg1"/>
              </a:solidFill>
              <a:latin typeface="Trade Gothic Next Heavy" panose="020B0903040303020004" pitchFamily="34" charset="0"/>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D1DC97AA-45FA-951A-F8CC-133BB2CA2E1A}"/>
              </a:ext>
            </a:extLst>
          </p:cNvPr>
          <p:cNvSpPr/>
          <p:nvPr/>
        </p:nvSpPr>
        <p:spPr>
          <a:xfrm>
            <a:off x="152398" y="4975207"/>
            <a:ext cx="9928227" cy="695344"/>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FC895BDB-5A96-4F9E-5494-1883A14D688C}"/>
              </a:ext>
            </a:extLst>
          </p:cNvPr>
          <p:cNvSpPr/>
          <p:nvPr/>
        </p:nvSpPr>
        <p:spPr>
          <a:xfrm>
            <a:off x="0" y="2835275"/>
            <a:ext cx="432000" cy="2835275"/>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4" name="PlaceHolder 1"/>
          <p:cNvSpPr>
            <a:spLocks noGrp="1"/>
          </p:cNvSpPr>
          <p:nvPr>
            <p:ph type="title"/>
          </p:nvPr>
        </p:nvSpPr>
        <p:spPr>
          <a:xfrm>
            <a:off x="504853" y="0"/>
            <a:ext cx="9070920" cy="945720"/>
          </a:xfrm>
          <a:prstGeom prst="rect">
            <a:avLst/>
          </a:prstGeom>
          <a:noFill/>
          <a:ln w="0">
            <a:noFill/>
          </a:ln>
        </p:spPr>
        <p:txBody>
          <a:bodyPr lIns="0" tIns="0" rIns="0" bIns="0" anchor="ctr">
            <a:noAutofit/>
          </a:bodyPr>
          <a:lstStyle/>
          <a:p>
            <a:pPr indent="0" algn="ctr">
              <a:lnSpc>
                <a:spcPct val="100000"/>
              </a:lnSpc>
              <a:buNone/>
              <a:tabLst>
                <a:tab pos="0" algn="l"/>
              </a:tabLst>
            </a:pPr>
            <a:r>
              <a:rPr lang="en-US" sz="5400" spc="-1" dirty="0">
                <a:solidFill>
                  <a:schemeClr val="tx2">
                    <a:lumMod val="75000"/>
                  </a:schemeClr>
                </a:solidFill>
                <a:latin typeface="Trade Gothic Next Heavy" panose="020B0903040303020004" pitchFamily="34" charset="0"/>
              </a:rPr>
              <a:t>OBJETIVO</a:t>
            </a:r>
            <a:endParaRPr lang="en-CA" sz="5400" b="0" strike="noStrike" spc="-1" dirty="0">
              <a:solidFill>
                <a:schemeClr val="tx2">
                  <a:lumMod val="75000"/>
                </a:schemeClr>
              </a:solidFill>
              <a:latin typeface="Trade Gothic Next Heavy" panose="020B0903040303020004" pitchFamily="34" charset="0"/>
            </a:endParaRPr>
          </a:p>
        </p:txBody>
      </p:sp>
      <p:cxnSp>
        <p:nvCxnSpPr>
          <p:cNvPr id="5" name="Conector: Angulado 4">
            <a:extLst>
              <a:ext uri="{FF2B5EF4-FFF2-40B4-BE49-F238E27FC236}">
                <a16:creationId xmlns:a16="http://schemas.microsoft.com/office/drawing/2014/main" id="{9789CA88-1119-A093-98FD-00A196273471}"/>
              </a:ext>
            </a:extLst>
          </p:cNvPr>
          <p:cNvCxnSpPr>
            <a:cxnSpLocks/>
          </p:cNvCxnSpPr>
          <p:nvPr/>
        </p:nvCxnSpPr>
        <p:spPr>
          <a:xfrm>
            <a:off x="-36000" y="2835275"/>
            <a:ext cx="10190265" cy="2139930"/>
          </a:xfrm>
          <a:prstGeom prst="bentConnector3">
            <a:avLst>
              <a:gd name="adj1" fmla="val 4627"/>
            </a:avLst>
          </a:prstGeom>
          <a:ln w="76200">
            <a:solidFill>
              <a:srgbClr val="0070C0"/>
            </a:solidFill>
            <a:round/>
          </a:ln>
        </p:spPr>
        <p:style>
          <a:lnRef idx="1">
            <a:schemeClr val="accent1"/>
          </a:lnRef>
          <a:fillRef idx="0">
            <a:schemeClr val="accent1"/>
          </a:fillRef>
          <a:effectRef idx="0">
            <a:schemeClr val="accent1"/>
          </a:effectRef>
          <a:fontRef idx="minor">
            <a:schemeClr val="tx1"/>
          </a:fontRef>
        </p:style>
      </p:cxnSp>
      <p:pic>
        <p:nvPicPr>
          <p:cNvPr id="8" name="Imagem 7" descr="Texto, Logotipo&#10;&#10;Descrição gerada automaticamente">
            <a:extLst>
              <a:ext uri="{FF2B5EF4-FFF2-40B4-BE49-F238E27FC236}">
                <a16:creationId xmlns:a16="http://schemas.microsoft.com/office/drawing/2014/main" id="{72165A13-B847-5395-C192-7A3F1FA8A3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865" y="2139930"/>
            <a:ext cx="4216923" cy="1267612"/>
          </a:xfrm>
          <a:prstGeom prst="rect">
            <a:avLst/>
          </a:prstGeom>
        </p:spPr>
      </p:pic>
      <p:pic>
        <p:nvPicPr>
          <p:cNvPr id="7" name="Imagem 6">
            <a:extLst>
              <a:ext uri="{FF2B5EF4-FFF2-40B4-BE49-F238E27FC236}">
                <a16:creationId xmlns:a16="http://schemas.microsoft.com/office/drawing/2014/main" id="{0DDD8B4A-1EC2-65E3-094C-E19C2B6FFEC1}"/>
              </a:ext>
            </a:extLst>
          </p:cNvPr>
          <p:cNvPicPr>
            <a:picLocks noChangeAspect="1"/>
          </p:cNvPicPr>
          <p:nvPr/>
        </p:nvPicPr>
        <p:blipFill>
          <a:blip r:embed="rId4"/>
          <a:stretch>
            <a:fillRect/>
          </a:stretch>
        </p:blipFill>
        <p:spPr>
          <a:xfrm>
            <a:off x="5239838" y="1012045"/>
            <a:ext cx="4606552" cy="3646460"/>
          </a:xfrm>
          <a:prstGeom prst="rect">
            <a:avLst/>
          </a:prstGeom>
        </p:spPr>
      </p:pic>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D1DC97AA-45FA-951A-F8CC-133BB2CA2E1A}"/>
              </a:ext>
            </a:extLst>
          </p:cNvPr>
          <p:cNvSpPr/>
          <p:nvPr/>
        </p:nvSpPr>
        <p:spPr>
          <a:xfrm>
            <a:off x="0" y="4975207"/>
            <a:ext cx="10041649" cy="695344"/>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4" name="PlaceHolder 1"/>
          <p:cNvSpPr>
            <a:spLocks noGrp="1"/>
          </p:cNvSpPr>
          <p:nvPr>
            <p:ph type="title"/>
          </p:nvPr>
        </p:nvSpPr>
        <p:spPr>
          <a:xfrm>
            <a:off x="504853" y="0"/>
            <a:ext cx="9070920" cy="945720"/>
          </a:xfrm>
          <a:prstGeom prst="rect">
            <a:avLst/>
          </a:prstGeom>
          <a:noFill/>
          <a:ln w="0">
            <a:noFill/>
          </a:ln>
        </p:spPr>
        <p:txBody>
          <a:bodyPr lIns="0" tIns="0" rIns="0" bIns="0" anchor="ctr">
            <a:noAutofit/>
          </a:bodyPr>
          <a:lstStyle/>
          <a:p>
            <a:pPr indent="0" algn="ctr">
              <a:lnSpc>
                <a:spcPct val="100000"/>
              </a:lnSpc>
              <a:buNone/>
              <a:tabLst>
                <a:tab pos="0" algn="l"/>
              </a:tabLst>
            </a:pPr>
            <a:r>
              <a:rPr lang="en-US" sz="5400" spc="-1" dirty="0">
                <a:solidFill>
                  <a:schemeClr val="tx2">
                    <a:lumMod val="75000"/>
                  </a:schemeClr>
                </a:solidFill>
                <a:latin typeface="Trade Gothic Next Heavy" panose="020B0903040303020004" pitchFamily="34" charset="0"/>
              </a:rPr>
              <a:t>INTRODU</a:t>
            </a:r>
            <a:r>
              <a:rPr lang="pt-BR" sz="5400" spc="-1" dirty="0">
                <a:solidFill>
                  <a:schemeClr val="tx2">
                    <a:lumMod val="75000"/>
                  </a:schemeClr>
                </a:solidFill>
                <a:latin typeface="Trade Gothic Next Heavy" panose="020B0903040303020004" pitchFamily="34" charset="0"/>
              </a:rPr>
              <a:t>ÇÃO</a:t>
            </a:r>
            <a:endParaRPr lang="en-CA" sz="5400" b="0" strike="noStrike" spc="-1" dirty="0">
              <a:solidFill>
                <a:schemeClr val="tx2">
                  <a:lumMod val="75000"/>
                </a:schemeClr>
              </a:solidFill>
              <a:latin typeface="Trade Gothic Next Heavy" panose="020B0903040303020004" pitchFamily="34" charset="0"/>
            </a:endParaRPr>
          </a:p>
        </p:txBody>
      </p:sp>
      <p:sp>
        <p:nvSpPr>
          <p:cNvPr id="85" name="PlaceHolder 2"/>
          <p:cNvSpPr>
            <a:spLocks noGrp="1"/>
          </p:cNvSpPr>
          <p:nvPr>
            <p:ph/>
          </p:nvPr>
        </p:nvSpPr>
        <p:spPr>
          <a:xfrm>
            <a:off x="529403" y="1280163"/>
            <a:ext cx="9185737" cy="3657576"/>
          </a:xfrm>
          <a:prstGeom prst="rect">
            <a:avLst/>
          </a:prstGeom>
          <a:noFill/>
          <a:ln w="0">
            <a:noFill/>
          </a:ln>
        </p:spPr>
        <p:txBody>
          <a:bodyPr lIns="0" tIns="0" rIns="0" bIns="0" anchor="t">
            <a:normAutofit fontScale="92500"/>
          </a:bodyPr>
          <a:lstStyle/>
          <a:p>
            <a:pPr marL="685800" indent="-457200">
              <a:lnSpc>
                <a:spcPct val="100000"/>
              </a:lnSpc>
              <a:tabLst>
                <a:tab pos="0" algn="l"/>
              </a:tabLst>
            </a:pPr>
            <a:r>
              <a:rPr lang="pt-BR" sz="3500" spc="-1" dirty="0">
                <a:solidFill>
                  <a:srgbClr val="000000"/>
                </a:solidFill>
                <a:latin typeface="Trade Gothic Next" panose="020B0503040303020004" pitchFamily="34" charset="0"/>
              </a:rPr>
              <a:t>Mercado de trabalho</a:t>
            </a:r>
          </a:p>
          <a:p>
            <a:pPr marL="685800" indent="-457200">
              <a:lnSpc>
                <a:spcPct val="100000"/>
              </a:lnSpc>
              <a:tabLst>
                <a:tab pos="0" algn="l"/>
              </a:tabLst>
            </a:pPr>
            <a:r>
              <a:rPr lang="pt-BR" sz="3500" spc="-1" dirty="0">
                <a:solidFill>
                  <a:srgbClr val="000000"/>
                </a:solidFill>
                <a:latin typeface="Trade Gothic Next" panose="020B0503040303020004" pitchFamily="34" charset="0"/>
              </a:rPr>
              <a:t>Globalização</a:t>
            </a:r>
          </a:p>
          <a:p>
            <a:pPr marL="685800" indent="-457200">
              <a:lnSpc>
                <a:spcPct val="100000"/>
              </a:lnSpc>
              <a:tabLst>
                <a:tab pos="0" algn="l"/>
              </a:tabLst>
            </a:pPr>
            <a:r>
              <a:rPr lang="en-CA" sz="3500" spc="-1" dirty="0" err="1">
                <a:solidFill>
                  <a:srgbClr val="000000"/>
                </a:solidFill>
                <a:latin typeface="Trade Gothic Next" panose="020B0503040303020004" pitchFamily="34" charset="0"/>
              </a:rPr>
              <a:t>Muitas</a:t>
            </a:r>
            <a:r>
              <a:rPr lang="en-CA" sz="3500" spc="-1" dirty="0">
                <a:solidFill>
                  <a:srgbClr val="000000"/>
                </a:solidFill>
                <a:latin typeface="Trade Gothic Next" panose="020B0503040303020004" pitchFamily="34" charset="0"/>
              </a:rPr>
              <a:t> </a:t>
            </a:r>
            <a:r>
              <a:rPr lang="en-CA" sz="3500" spc="-1" dirty="0" err="1">
                <a:solidFill>
                  <a:srgbClr val="000000"/>
                </a:solidFill>
                <a:latin typeface="Trade Gothic Next" panose="020B0503040303020004" pitchFamily="34" charset="0"/>
              </a:rPr>
              <a:t>informações</a:t>
            </a:r>
            <a:r>
              <a:rPr lang="en-CA" sz="3500" spc="-1" dirty="0">
                <a:solidFill>
                  <a:srgbClr val="000000"/>
                </a:solidFill>
                <a:latin typeface="Trade Gothic Next" panose="020B0503040303020004" pitchFamily="34" charset="0"/>
              </a:rPr>
              <a:t> de </a:t>
            </a:r>
            <a:r>
              <a:rPr lang="en-CA" sz="3500" spc="-1" dirty="0" err="1">
                <a:solidFill>
                  <a:srgbClr val="000000"/>
                </a:solidFill>
                <a:latin typeface="Trade Gothic Next" panose="020B0503040303020004" pitchFamily="34" charset="0"/>
              </a:rPr>
              <a:t>emprego</a:t>
            </a:r>
            <a:r>
              <a:rPr lang="en-CA" sz="3500" spc="-1" dirty="0">
                <a:solidFill>
                  <a:srgbClr val="000000"/>
                </a:solidFill>
                <a:latin typeface="Trade Gothic Next" panose="020B0503040303020004" pitchFamily="34" charset="0"/>
              </a:rPr>
              <a:t> fora do </a:t>
            </a:r>
            <a:r>
              <a:rPr lang="en-CA" sz="3500" spc="-1" dirty="0" err="1">
                <a:solidFill>
                  <a:srgbClr val="000000"/>
                </a:solidFill>
                <a:latin typeface="Trade Gothic Next" panose="020B0503040303020004" pitchFamily="34" charset="0"/>
              </a:rPr>
              <a:t>Brasil</a:t>
            </a:r>
            <a:endParaRPr lang="en-CA" sz="3500" spc="-1" dirty="0">
              <a:solidFill>
                <a:srgbClr val="000000"/>
              </a:solidFill>
              <a:latin typeface="Trade Gothic Next" panose="020B0503040303020004" pitchFamily="34" charset="0"/>
            </a:endParaRPr>
          </a:p>
          <a:p>
            <a:pPr marL="685800" indent="-457200">
              <a:lnSpc>
                <a:spcPct val="100000"/>
              </a:lnSpc>
              <a:tabLst>
                <a:tab pos="0" algn="l"/>
              </a:tabLst>
            </a:pPr>
            <a:r>
              <a:rPr lang="en-CA" sz="3500" spc="-1" dirty="0" err="1">
                <a:solidFill>
                  <a:srgbClr val="000000"/>
                </a:solidFill>
                <a:latin typeface="Trade Gothic Next" panose="020B0503040303020004" pitchFamily="34" charset="0"/>
              </a:rPr>
              <a:t>Pouca</a:t>
            </a:r>
            <a:r>
              <a:rPr lang="en-CA" sz="3500" spc="-1" dirty="0">
                <a:solidFill>
                  <a:srgbClr val="000000"/>
                </a:solidFill>
                <a:latin typeface="Trade Gothic Next" panose="020B0503040303020004" pitchFamily="34" charset="0"/>
              </a:rPr>
              <a:t> </a:t>
            </a:r>
            <a:r>
              <a:rPr lang="en-CA" sz="3500" spc="-1" dirty="0" err="1">
                <a:solidFill>
                  <a:srgbClr val="000000"/>
                </a:solidFill>
                <a:latin typeface="Trade Gothic Next" panose="020B0503040303020004" pitchFamily="34" charset="0"/>
              </a:rPr>
              <a:t>informação</a:t>
            </a:r>
            <a:r>
              <a:rPr lang="en-CA" sz="3500" spc="-1" dirty="0">
                <a:solidFill>
                  <a:srgbClr val="000000"/>
                </a:solidFill>
                <a:latin typeface="Trade Gothic Next" panose="020B0503040303020004" pitchFamily="34" charset="0"/>
              </a:rPr>
              <a:t> </a:t>
            </a:r>
            <a:r>
              <a:rPr lang="en-CA" sz="3500" spc="-1" dirty="0" err="1">
                <a:solidFill>
                  <a:srgbClr val="000000"/>
                </a:solidFill>
                <a:latin typeface="Trade Gothic Next" panose="020B0503040303020004" pitchFamily="34" charset="0"/>
              </a:rPr>
              <a:t>sobre</a:t>
            </a:r>
            <a:r>
              <a:rPr lang="en-CA" sz="3500" spc="-1" dirty="0">
                <a:solidFill>
                  <a:srgbClr val="000000"/>
                </a:solidFill>
                <a:latin typeface="Trade Gothic Next" panose="020B0503040303020004" pitchFamily="34" charset="0"/>
              </a:rPr>
              <a:t> o </a:t>
            </a:r>
            <a:r>
              <a:rPr lang="en-CA" sz="3500" spc="-1" dirty="0" err="1">
                <a:solidFill>
                  <a:srgbClr val="000000"/>
                </a:solidFill>
                <a:latin typeface="Trade Gothic Next" panose="020B0503040303020004" pitchFamily="34" charset="0"/>
              </a:rPr>
              <a:t>contrário</a:t>
            </a:r>
            <a:endParaRPr lang="en-CA" sz="3500" spc="-1" dirty="0">
              <a:solidFill>
                <a:srgbClr val="000000"/>
              </a:solidFill>
              <a:latin typeface="Trade Gothic Next" panose="020B0503040303020004" pitchFamily="34" charset="0"/>
            </a:endParaRPr>
          </a:p>
          <a:p>
            <a:pPr marL="685800" indent="-457200">
              <a:lnSpc>
                <a:spcPct val="100000"/>
              </a:lnSpc>
              <a:tabLst>
                <a:tab pos="0" algn="l"/>
              </a:tabLst>
            </a:pPr>
            <a:r>
              <a:rPr lang="en-CA" sz="3500" spc="-1" dirty="0">
                <a:solidFill>
                  <a:srgbClr val="000000"/>
                </a:solidFill>
                <a:latin typeface="Trade Gothic Next" panose="020B0503040303020004" pitchFamily="34" charset="0"/>
              </a:rPr>
              <a:t>Por que?</a:t>
            </a:r>
          </a:p>
          <a:p>
            <a:pPr marL="685800" indent="-457200">
              <a:lnSpc>
                <a:spcPct val="100000"/>
              </a:lnSpc>
              <a:tabLst>
                <a:tab pos="0" algn="l"/>
              </a:tabLst>
            </a:pPr>
            <a:r>
              <a:rPr lang="en-CA" sz="3500" spc="-1" dirty="0">
                <a:solidFill>
                  <a:srgbClr val="000000"/>
                </a:solidFill>
                <a:latin typeface="Trade Gothic Next" panose="020B0503040303020004" pitchFamily="34" charset="0"/>
              </a:rPr>
              <a:t>Como </a:t>
            </a:r>
            <a:r>
              <a:rPr lang="en-CA" sz="3500" spc="-1" dirty="0" err="1">
                <a:solidFill>
                  <a:srgbClr val="000000"/>
                </a:solidFill>
                <a:latin typeface="Trade Gothic Next" panose="020B0503040303020004" pitchFamily="34" charset="0"/>
              </a:rPr>
              <a:t>ajudar</a:t>
            </a:r>
            <a:r>
              <a:rPr lang="en-CA" sz="3500" spc="-1" dirty="0">
                <a:solidFill>
                  <a:srgbClr val="000000"/>
                </a:solidFill>
                <a:latin typeface="Trade Gothic Next" panose="020B0503040303020004" pitchFamily="34" charset="0"/>
              </a:rPr>
              <a:t>?</a:t>
            </a:r>
          </a:p>
          <a:p>
            <a:pPr marL="571500" indent="-342900">
              <a:lnSpc>
                <a:spcPct val="100000"/>
              </a:lnSpc>
              <a:tabLst>
                <a:tab pos="0" algn="l"/>
              </a:tabLst>
            </a:pPr>
            <a:endParaRPr lang="en-CA" sz="2400" b="1" spc="-1" dirty="0">
              <a:solidFill>
                <a:srgbClr val="000000"/>
              </a:solidFill>
              <a:latin typeface="Trade Gothic Next" panose="020B0503040303020004" pitchFamily="34" charset="0"/>
            </a:endParaRPr>
          </a:p>
          <a:p>
            <a:pPr indent="0">
              <a:lnSpc>
                <a:spcPct val="100000"/>
              </a:lnSpc>
              <a:buNone/>
              <a:tabLst>
                <a:tab pos="0" algn="l"/>
              </a:tabLst>
            </a:pPr>
            <a:endParaRPr lang="en-CA" sz="1800" b="0" strike="noStrike" spc="-1" dirty="0">
              <a:solidFill>
                <a:srgbClr val="000000"/>
              </a:solidFill>
              <a:latin typeface="Arial"/>
            </a:endParaRPr>
          </a:p>
        </p:txBody>
      </p:sp>
      <p:cxnSp>
        <p:nvCxnSpPr>
          <p:cNvPr id="22" name="Conector reto 21">
            <a:extLst>
              <a:ext uri="{FF2B5EF4-FFF2-40B4-BE49-F238E27FC236}">
                <a16:creationId xmlns:a16="http://schemas.microsoft.com/office/drawing/2014/main" id="{7EEE596D-617C-C6FF-5702-39F72797C666}"/>
              </a:ext>
            </a:extLst>
          </p:cNvPr>
          <p:cNvCxnSpPr>
            <a:cxnSpLocks/>
          </p:cNvCxnSpPr>
          <p:nvPr/>
        </p:nvCxnSpPr>
        <p:spPr>
          <a:xfrm flipV="1">
            <a:off x="10047600" y="4975205"/>
            <a:ext cx="0" cy="695345"/>
          </a:xfrm>
          <a:prstGeom prst="line">
            <a:avLst/>
          </a:prstGeom>
          <a:ln w="76200">
            <a:solidFill>
              <a:srgbClr val="0070C0"/>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Conector reto 5">
            <a:extLst>
              <a:ext uri="{FF2B5EF4-FFF2-40B4-BE49-F238E27FC236}">
                <a16:creationId xmlns:a16="http://schemas.microsoft.com/office/drawing/2014/main" id="{01BB2765-7FC7-833A-F71F-85E1E9D10A56}"/>
              </a:ext>
            </a:extLst>
          </p:cNvPr>
          <p:cNvCxnSpPr>
            <a:cxnSpLocks/>
          </p:cNvCxnSpPr>
          <p:nvPr/>
        </p:nvCxnSpPr>
        <p:spPr>
          <a:xfrm flipH="1">
            <a:off x="-81280" y="4977416"/>
            <a:ext cx="10239071" cy="0"/>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2414662"/>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13">
            <a:extLst>
              <a:ext uri="{FF2B5EF4-FFF2-40B4-BE49-F238E27FC236}">
                <a16:creationId xmlns:a16="http://schemas.microsoft.com/office/drawing/2014/main" id="{6FB97949-5C91-75B0-2E9C-327F8760F8DF}"/>
              </a:ext>
            </a:extLst>
          </p:cNvPr>
          <p:cNvSpPr/>
          <p:nvPr/>
        </p:nvSpPr>
        <p:spPr>
          <a:xfrm>
            <a:off x="-1" y="0"/>
            <a:ext cx="807285" cy="567055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E7B8CECC-541B-5A46-230C-8F1E14987069}"/>
              </a:ext>
            </a:extLst>
          </p:cNvPr>
          <p:cNvSpPr/>
          <p:nvPr/>
        </p:nvSpPr>
        <p:spPr>
          <a:xfrm>
            <a:off x="-1" y="-44695"/>
            <a:ext cx="10080623" cy="1223829"/>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4" name="PlaceHolder 1"/>
          <p:cNvSpPr>
            <a:spLocks noGrp="1"/>
          </p:cNvSpPr>
          <p:nvPr>
            <p:ph type="title"/>
          </p:nvPr>
        </p:nvSpPr>
        <p:spPr>
          <a:xfrm>
            <a:off x="504853" y="0"/>
            <a:ext cx="9070920" cy="945720"/>
          </a:xfrm>
          <a:prstGeom prst="rect">
            <a:avLst/>
          </a:prstGeom>
          <a:noFill/>
          <a:ln w="0">
            <a:noFill/>
          </a:ln>
        </p:spPr>
        <p:txBody>
          <a:bodyPr lIns="0" tIns="0" rIns="0" bIns="0" anchor="ctr">
            <a:noAutofit/>
          </a:bodyPr>
          <a:lstStyle/>
          <a:p>
            <a:pPr indent="0" algn="ctr">
              <a:lnSpc>
                <a:spcPct val="100000"/>
              </a:lnSpc>
              <a:buNone/>
              <a:tabLst>
                <a:tab pos="0" algn="l"/>
              </a:tabLst>
            </a:pPr>
            <a:r>
              <a:rPr lang="en-US" sz="5400" spc="-1" dirty="0">
                <a:solidFill>
                  <a:schemeClr val="tx2">
                    <a:lumMod val="75000"/>
                  </a:schemeClr>
                </a:solidFill>
                <a:latin typeface="Trade Gothic Next Heavy" panose="020B0903040303020004" pitchFamily="34" charset="0"/>
              </a:rPr>
              <a:t>PESQUISA</a:t>
            </a:r>
            <a:endParaRPr lang="en-CA" sz="5400" b="0" strike="noStrike" spc="-1" dirty="0">
              <a:solidFill>
                <a:schemeClr val="tx2">
                  <a:lumMod val="75000"/>
                </a:schemeClr>
              </a:solidFill>
              <a:latin typeface="Trade Gothic Next Heavy" panose="020B0903040303020004" pitchFamily="34" charset="0"/>
            </a:endParaRPr>
          </a:p>
        </p:txBody>
      </p:sp>
      <p:sp>
        <p:nvSpPr>
          <p:cNvPr id="85" name="PlaceHolder 2"/>
          <p:cNvSpPr>
            <a:spLocks noGrp="1"/>
          </p:cNvSpPr>
          <p:nvPr>
            <p:ph/>
          </p:nvPr>
        </p:nvSpPr>
        <p:spPr>
          <a:xfrm>
            <a:off x="917807" y="1382681"/>
            <a:ext cx="9070920" cy="4084320"/>
          </a:xfrm>
          <a:prstGeom prst="rect">
            <a:avLst/>
          </a:prstGeom>
          <a:noFill/>
          <a:ln w="0">
            <a:noFill/>
          </a:ln>
        </p:spPr>
        <p:txBody>
          <a:bodyPr lIns="0" tIns="0" rIns="0" bIns="0" anchor="t">
            <a:normAutofit/>
          </a:bodyPr>
          <a:lstStyle/>
          <a:p>
            <a:pPr marL="800100" indent="-571500">
              <a:lnSpc>
                <a:spcPct val="100000"/>
              </a:lnSpc>
              <a:tabLst>
                <a:tab pos="0" algn="l"/>
              </a:tabLst>
            </a:pPr>
            <a:r>
              <a:rPr lang="en-CA" sz="3200" b="0" strike="noStrike" spc="-1" dirty="0" err="1">
                <a:solidFill>
                  <a:srgbClr val="000000"/>
                </a:solidFill>
                <a:latin typeface="Trade Gothic Next" panose="020B0503040303020004" pitchFamily="34" charset="0"/>
              </a:rPr>
              <a:t>OBMigra</a:t>
            </a:r>
            <a:endParaRPr lang="en-CA" sz="3200" b="0" strike="noStrike" spc="-1" dirty="0">
              <a:solidFill>
                <a:srgbClr val="000000"/>
              </a:solidFill>
              <a:latin typeface="Trade Gothic Next" panose="020B0503040303020004" pitchFamily="34" charset="0"/>
            </a:endParaRPr>
          </a:p>
          <a:p>
            <a:pPr marL="800100" indent="-571500">
              <a:lnSpc>
                <a:spcPct val="100000"/>
              </a:lnSpc>
              <a:tabLst>
                <a:tab pos="0" algn="l"/>
              </a:tabLst>
            </a:pPr>
            <a:r>
              <a:rPr lang="en-CA" sz="3200" spc="-1" dirty="0">
                <a:solidFill>
                  <a:srgbClr val="000000"/>
                </a:solidFill>
                <a:latin typeface="Trade Gothic Next" panose="020B0503040303020004" pitchFamily="34" charset="0"/>
              </a:rPr>
              <a:t>67.423 (2011) para 187.985 (2021)</a:t>
            </a:r>
          </a:p>
          <a:p>
            <a:pPr marL="800100" indent="-571500">
              <a:lnSpc>
                <a:spcPct val="100000"/>
              </a:lnSpc>
              <a:tabLst>
                <a:tab pos="0" algn="l"/>
              </a:tabLst>
            </a:pPr>
            <a:r>
              <a:rPr lang="en-CA" sz="3200" spc="-1" dirty="0">
                <a:solidFill>
                  <a:srgbClr val="000000"/>
                </a:solidFill>
                <a:latin typeface="Trade Gothic Next" panose="020B0503040303020004" pitchFamily="34" charset="0"/>
              </a:rPr>
              <a:t>Lei de </a:t>
            </a:r>
            <a:r>
              <a:rPr lang="en-CA" sz="3200" spc="-1" dirty="0" err="1">
                <a:solidFill>
                  <a:srgbClr val="000000"/>
                </a:solidFill>
                <a:latin typeface="Trade Gothic Next" panose="020B0503040303020004" pitchFamily="34" charset="0"/>
              </a:rPr>
              <a:t>refúgio</a:t>
            </a:r>
            <a:endParaRPr lang="en-CA" sz="3200" spc="-1" dirty="0">
              <a:solidFill>
                <a:srgbClr val="000000"/>
              </a:solidFill>
              <a:latin typeface="Trade Gothic Next" panose="020B0503040303020004" pitchFamily="34" charset="0"/>
            </a:endParaRPr>
          </a:p>
          <a:p>
            <a:pPr marL="800100" indent="-571500">
              <a:lnSpc>
                <a:spcPct val="100000"/>
              </a:lnSpc>
              <a:tabLst>
                <a:tab pos="0" algn="l"/>
              </a:tabLst>
            </a:pPr>
            <a:r>
              <a:rPr lang="en-CA" sz="3200" spc="-1" dirty="0">
                <a:solidFill>
                  <a:srgbClr val="000000"/>
                </a:solidFill>
                <a:latin typeface="Trade Gothic Next" panose="020B0503040303020004" pitchFamily="34" charset="0"/>
              </a:rPr>
              <a:t>2.448 </a:t>
            </a:r>
            <a:r>
              <a:rPr lang="en-CA" sz="3200" spc="-1" dirty="0" err="1">
                <a:solidFill>
                  <a:srgbClr val="000000"/>
                </a:solidFill>
                <a:latin typeface="Trade Gothic Next" panose="020B0503040303020004" pitchFamily="34" charset="0"/>
              </a:rPr>
              <a:t>solicitações</a:t>
            </a:r>
            <a:r>
              <a:rPr lang="en-CA" sz="3200" spc="-1" dirty="0">
                <a:solidFill>
                  <a:srgbClr val="000000"/>
                </a:solidFill>
                <a:latin typeface="Trade Gothic Next" panose="020B0503040303020004" pitchFamily="34" charset="0"/>
              </a:rPr>
              <a:t> (1997-2009) para 298.331 (2010-2021)</a:t>
            </a:r>
          </a:p>
          <a:p>
            <a:pPr marL="800100" indent="-571500">
              <a:lnSpc>
                <a:spcPct val="100000"/>
              </a:lnSpc>
              <a:tabLst>
                <a:tab pos="0" algn="l"/>
              </a:tabLst>
            </a:pPr>
            <a:r>
              <a:rPr lang="en-CA" sz="3200" spc="-1" dirty="0">
                <a:solidFill>
                  <a:srgbClr val="000000"/>
                </a:solidFill>
                <a:latin typeface="Trade Gothic Next" panose="020B0503040303020004" pitchFamily="34" charset="0"/>
              </a:rPr>
              <a:t>59% Venezuela e 13% Haiti (72% do total)</a:t>
            </a:r>
          </a:p>
          <a:p>
            <a:pPr marL="800100" indent="-571500">
              <a:lnSpc>
                <a:spcPct val="100000"/>
              </a:lnSpc>
              <a:tabLst>
                <a:tab pos="0" algn="l"/>
              </a:tabLst>
            </a:pPr>
            <a:r>
              <a:rPr lang="en-CA" sz="3200" spc="-1" dirty="0">
                <a:solidFill>
                  <a:srgbClr val="000000"/>
                </a:solidFill>
                <a:latin typeface="Trade Gothic Next" panose="020B0503040303020004" pitchFamily="34" charset="0"/>
              </a:rPr>
              <a:t>EUA </a:t>
            </a:r>
            <a:r>
              <a:rPr lang="en-CA" sz="3200" spc="-1" dirty="0" err="1">
                <a:solidFill>
                  <a:srgbClr val="000000"/>
                </a:solidFill>
                <a:latin typeface="Trade Gothic Next" panose="020B0503040303020004" pitchFamily="34" charset="0"/>
              </a:rPr>
              <a:t>tem</a:t>
            </a:r>
            <a:r>
              <a:rPr lang="en-CA" sz="3200" spc="-1" dirty="0">
                <a:solidFill>
                  <a:srgbClr val="000000"/>
                </a:solidFill>
                <a:latin typeface="Trade Gothic Next" panose="020B0503040303020004" pitchFamily="34" charset="0"/>
              </a:rPr>
              <a:t> 28 </a:t>
            </a:r>
            <a:r>
              <a:rPr lang="en-CA" sz="3200" spc="-1" dirty="0" err="1">
                <a:solidFill>
                  <a:srgbClr val="000000"/>
                </a:solidFill>
                <a:latin typeface="Trade Gothic Next" panose="020B0503040303020004" pitchFamily="34" charset="0"/>
              </a:rPr>
              <a:t>milhões</a:t>
            </a:r>
            <a:r>
              <a:rPr lang="en-CA" sz="3200" spc="-1" dirty="0">
                <a:solidFill>
                  <a:srgbClr val="000000"/>
                </a:solidFill>
                <a:latin typeface="Trade Gothic Next" panose="020B0503040303020004" pitchFamily="34" charset="0"/>
              </a:rPr>
              <a:t> de </a:t>
            </a:r>
            <a:r>
              <a:rPr lang="en-CA" sz="3200" spc="-1" dirty="0" err="1">
                <a:solidFill>
                  <a:srgbClr val="000000"/>
                </a:solidFill>
                <a:latin typeface="Trade Gothic Next" panose="020B0503040303020004" pitchFamily="34" charset="0"/>
              </a:rPr>
              <a:t>imigrantes</a:t>
            </a:r>
            <a:endParaRPr lang="en-CA" sz="3200" spc="-1" dirty="0">
              <a:solidFill>
                <a:srgbClr val="000000"/>
              </a:solidFill>
              <a:latin typeface="Trade Gothic Next" panose="020B0503040303020004" pitchFamily="34" charset="0"/>
            </a:endParaRPr>
          </a:p>
          <a:p>
            <a:pPr marL="800100" indent="-571500">
              <a:lnSpc>
                <a:spcPct val="100000"/>
              </a:lnSpc>
              <a:tabLst>
                <a:tab pos="0" algn="l"/>
              </a:tabLst>
            </a:pPr>
            <a:endParaRPr lang="en-CA" sz="3800" spc="-1" dirty="0">
              <a:solidFill>
                <a:srgbClr val="000000"/>
              </a:solidFill>
              <a:latin typeface="Trade Gothic Next" panose="020B0503040303020004" pitchFamily="34" charset="0"/>
            </a:endParaRPr>
          </a:p>
          <a:p>
            <a:pPr indent="0">
              <a:lnSpc>
                <a:spcPct val="100000"/>
              </a:lnSpc>
              <a:buNone/>
              <a:tabLst>
                <a:tab pos="0" algn="l"/>
              </a:tabLst>
            </a:pPr>
            <a:endParaRPr lang="en-CA" sz="1800" b="0" strike="noStrike" spc="-1" dirty="0">
              <a:solidFill>
                <a:srgbClr val="000000"/>
              </a:solidFill>
              <a:latin typeface="Arial"/>
            </a:endParaRPr>
          </a:p>
        </p:txBody>
      </p:sp>
      <p:cxnSp>
        <p:nvCxnSpPr>
          <p:cNvPr id="2" name="Conector reto 1">
            <a:extLst>
              <a:ext uri="{FF2B5EF4-FFF2-40B4-BE49-F238E27FC236}">
                <a16:creationId xmlns:a16="http://schemas.microsoft.com/office/drawing/2014/main" id="{EA2BCE63-95F3-3B00-775B-EAB76ECCC497}"/>
              </a:ext>
            </a:extLst>
          </p:cNvPr>
          <p:cNvCxnSpPr>
            <a:cxnSpLocks/>
          </p:cNvCxnSpPr>
          <p:nvPr/>
        </p:nvCxnSpPr>
        <p:spPr>
          <a:xfrm flipV="1">
            <a:off x="10048243" y="-44695"/>
            <a:ext cx="0" cy="1215134"/>
          </a:xfrm>
          <a:prstGeom prst="line">
            <a:avLst/>
          </a:prstGeom>
          <a:ln w="76200">
            <a:solidFill>
              <a:srgbClr val="0070C0"/>
            </a:solidFill>
            <a:headEnd type="none"/>
          </a:ln>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41600D60-9EBC-FCAE-0C05-1E8C461AA471}"/>
              </a:ext>
            </a:extLst>
          </p:cNvPr>
          <p:cNvCxnSpPr>
            <a:cxnSpLocks/>
          </p:cNvCxnSpPr>
          <p:nvPr/>
        </p:nvCxnSpPr>
        <p:spPr>
          <a:xfrm flipH="1">
            <a:off x="795076" y="1170439"/>
            <a:ext cx="9396059" cy="8695"/>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 name="Conector reto 11">
            <a:extLst>
              <a:ext uri="{FF2B5EF4-FFF2-40B4-BE49-F238E27FC236}">
                <a16:creationId xmlns:a16="http://schemas.microsoft.com/office/drawing/2014/main" id="{20F1BAE2-620B-BFDA-542F-B1E558506B5C}"/>
              </a:ext>
            </a:extLst>
          </p:cNvPr>
          <p:cNvCxnSpPr>
            <a:cxnSpLocks/>
          </p:cNvCxnSpPr>
          <p:nvPr/>
        </p:nvCxnSpPr>
        <p:spPr>
          <a:xfrm flipV="1">
            <a:off x="795076" y="1170439"/>
            <a:ext cx="0" cy="4585562"/>
          </a:xfrm>
          <a:prstGeom prst="line">
            <a:avLst/>
          </a:prstGeom>
          <a:ln w="76200">
            <a:solidFill>
              <a:srgbClr val="0070C0"/>
            </a:solidFill>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316887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0"/>
            <a:ext cx="9070920" cy="945720"/>
          </a:xfrm>
          <a:prstGeom prst="rect">
            <a:avLst/>
          </a:prstGeom>
          <a:noFill/>
          <a:ln w="0">
            <a:noFill/>
          </a:ln>
        </p:spPr>
        <p:txBody>
          <a:bodyPr lIns="0" tIns="0" rIns="0" bIns="0" anchor="ctr">
            <a:noAutofit/>
          </a:bodyPr>
          <a:lstStyle/>
          <a:p>
            <a:pPr indent="0" algn="ctr">
              <a:lnSpc>
                <a:spcPct val="100000"/>
              </a:lnSpc>
              <a:buNone/>
              <a:tabLst>
                <a:tab pos="0" algn="l"/>
              </a:tabLst>
            </a:pPr>
            <a:r>
              <a:rPr lang="en-US" sz="5400" spc="-1" dirty="0">
                <a:solidFill>
                  <a:schemeClr val="tx2">
                    <a:lumMod val="75000"/>
                  </a:schemeClr>
                </a:solidFill>
                <a:latin typeface="Trade Gothic Next Heavy" panose="020B0903040303020004" pitchFamily="34" charset="0"/>
              </a:rPr>
              <a:t>P</a:t>
            </a:r>
            <a:r>
              <a:rPr lang="pt-BR" sz="5400" spc="-1" dirty="0">
                <a:solidFill>
                  <a:schemeClr val="tx2">
                    <a:lumMod val="75000"/>
                  </a:schemeClr>
                </a:solidFill>
                <a:latin typeface="Trade Gothic Next Heavy" panose="020B0903040303020004" pitchFamily="34" charset="0"/>
              </a:rPr>
              <a:t>ROPOSTA</a:t>
            </a:r>
            <a:endParaRPr lang="en-CA" sz="4400" b="0" strike="noStrike" spc="-1" dirty="0">
              <a:solidFill>
                <a:schemeClr val="tx2">
                  <a:lumMod val="75000"/>
                </a:schemeClr>
              </a:solidFill>
              <a:latin typeface="Trade Gothic Next Heavy" panose="020B0903040303020004" pitchFamily="34" charset="0"/>
            </a:endParaRPr>
          </a:p>
        </p:txBody>
      </p:sp>
      <p:sp>
        <p:nvSpPr>
          <p:cNvPr id="4" name="PlaceHolder 2">
            <a:extLst>
              <a:ext uri="{FF2B5EF4-FFF2-40B4-BE49-F238E27FC236}">
                <a16:creationId xmlns:a16="http://schemas.microsoft.com/office/drawing/2014/main" id="{C0C4EBAB-1482-58E9-CFF9-E708C62ED992}"/>
              </a:ext>
            </a:extLst>
          </p:cNvPr>
          <p:cNvSpPr txBox="1">
            <a:spLocks/>
          </p:cNvSpPr>
          <p:nvPr/>
        </p:nvSpPr>
        <p:spPr>
          <a:xfrm>
            <a:off x="1318088" y="1254641"/>
            <a:ext cx="8455646" cy="3785191"/>
          </a:xfrm>
          <a:prstGeom prst="rect">
            <a:avLst/>
          </a:prstGeom>
          <a:noFill/>
          <a:ln w="0">
            <a:noFill/>
          </a:ln>
        </p:spPr>
        <p:txBody>
          <a:bodyPr lIns="0" tIns="0" rIns="0" bIns="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00100" indent="-571500">
              <a:lnSpc>
                <a:spcPct val="100000"/>
              </a:lnSpc>
              <a:tabLst>
                <a:tab pos="0" algn="l"/>
              </a:tabLst>
            </a:pPr>
            <a:r>
              <a:rPr lang="en-CA" sz="3200" spc="-1" dirty="0" err="1">
                <a:solidFill>
                  <a:srgbClr val="000000"/>
                </a:solidFill>
                <a:latin typeface="Trade Gothic Next" panose="020B0503040303020004" pitchFamily="34" charset="0"/>
              </a:rPr>
              <a:t>Facilitador</a:t>
            </a:r>
            <a:endParaRPr lang="en-CA" sz="3200" spc="-1" dirty="0">
              <a:solidFill>
                <a:srgbClr val="000000"/>
              </a:solidFill>
              <a:latin typeface="Trade Gothic Next" panose="020B0503040303020004" pitchFamily="34" charset="0"/>
            </a:endParaRPr>
          </a:p>
          <a:p>
            <a:pPr marL="800100" indent="-571500">
              <a:lnSpc>
                <a:spcPct val="100000"/>
              </a:lnSpc>
              <a:tabLst>
                <a:tab pos="0" algn="l"/>
              </a:tabLst>
            </a:pPr>
            <a:r>
              <a:rPr lang="en-CA" sz="3200" spc="-1" dirty="0" err="1">
                <a:solidFill>
                  <a:srgbClr val="000000"/>
                </a:solidFill>
                <a:latin typeface="Trade Gothic Next" panose="020B0503040303020004" pitchFamily="34" charset="0"/>
              </a:rPr>
              <a:t>Segurança</a:t>
            </a:r>
            <a:r>
              <a:rPr lang="en-CA" sz="3200" spc="-1" dirty="0">
                <a:solidFill>
                  <a:srgbClr val="000000"/>
                </a:solidFill>
                <a:latin typeface="Trade Gothic Next" panose="020B0503040303020004" pitchFamily="34" charset="0"/>
              </a:rPr>
              <a:t> </a:t>
            </a:r>
            <a:r>
              <a:rPr lang="en-CA" sz="3200" spc="-1" dirty="0" err="1">
                <a:solidFill>
                  <a:srgbClr val="000000"/>
                </a:solidFill>
                <a:latin typeface="Trade Gothic Next" panose="020B0503040303020004" pitchFamily="34" charset="0"/>
              </a:rPr>
              <a:t>sobre</a:t>
            </a:r>
            <a:r>
              <a:rPr lang="en-CA" sz="3200" spc="-1" dirty="0">
                <a:solidFill>
                  <a:srgbClr val="000000"/>
                </a:solidFill>
                <a:latin typeface="Trade Gothic Next" panose="020B0503040303020004" pitchFamily="34" charset="0"/>
              </a:rPr>
              <a:t> as </a:t>
            </a:r>
            <a:r>
              <a:rPr lang="en-CA" sz="3200" spc="-1" dirty="0" err="1">
                <a:solidFill>
                  <a:srgbClr val="000000"/>
                </a:solidFill>
                <a:latin typeface="Trade Gothic Next" panose="020B0503040303020004" pitchFamily="34" charset="0"/>
              </a:rPr>
              <a:t>informações</a:t>
            </a:r>
            <a:endParaRPr lang="en-CA" sz="3200" spc="-1" dirty="0">
              <a:solidFill>
                <a:srgbClr val="000000"/>
              </a:solidFill>
              <a:latin typeface="Trade Gothic Next" panose="020B0503040303020004" pitchFamily="34" charset="0"/>
            </a:endParaRPr>
          </a:p>
          <a:p>
            <a:pPr marL="800100" indent="-571500">
              <a:lnSpc>
                <a:spcPct val="100000"/>
              </a:lnSpc>
              <a:tabLst>
                <a:tab pos="0" algn="l"/>
              </a:tabLst>
            </a:pPr>
            <a:r>
              <a:rPr lang="en-CA" sz="3200" spc="-1" dirty="0" err="1">
                <a:solidFill>
                  <a:srgbClr val="000000"/>
                </a:solidFill>
                <a:latin typeface="Trade Gothic Next" panose="020B0503040303020004" pitchFamily="34" charset="0"/>
              </a:rPr>
              <a:t>Documentação</a:t>
            </a:r>
            <a:endParaRPr lang="en-CA" sz="3200" spc="-1" dirty="0">
              <a:solidFill>
                <a:srgbClr val="000000"/>
              </a:solidFill>
              <a:latin typeface="Trade Gothic Next" panose="020B0503040303020004" pitchFamily="34" charset="0"/>
            </a:endParaRPr>
          </a:p>
          <a:p>
            <a:pPr marL="800100" indent="-571500">
              <a:lnSpc>
                <a:spcPct val="100000"/>
              </a:lnSpc>
              <a:tabLst>
                <a:tab pos="0" algn="l"/>
              </a:tabLst>
            </a:pPr>
            <a:r>
              <a:rPr lang="en-CA" sz="3200" spc="-1" dirty="0" err="1">
                <a:solidFill>
                  <a:srgbClr val="000000"/>
                </a:solidFill>
                <a:latin typeface="Trade Gothic Next" panose="020B0503040303020004" pitchFamily="34" charset="0"/>
              </a:rPr>
              <a:t>Preenchimento</a:t>
            </a:r>
            <a:r>
              <a:rPr lang="en-CA" sz="3200" spc="-1" dirty="0">
                <a:solidFill>
                  <a:srgbClr val="000000"/>
                </a:solidFill>
                <a:latin typeface="Trade Gothic Next" panose="020B0503040303020004" pitchFamily="34" charset="0"/>
              </a:rPr>
              <a:t> de </a:t>
            </a:r>
            <a:r>
              <a:rPr lang="en-CA" sz="3200" spc="-1" dirty="0" err="1">
                <a:solidFill>
                  <a:srgbClr val="000000"/>
                </a:solidFill>
                <a:latin typeface="Trade Gothic Next" panose="020B0503040303020004" pitchFamily="34" charset="0"/>
              </a:rPr>
              <a:t>vagas</a:t>
            </a:r>
            <a:endParaRPr lang="en-CA" sz="3200" spc="-1" dirty="0">
              <a:solidFill>
                <a:srgbClr val="000000"/>
              </a:solidFill>
              <a:latin typeface="Trade Gothic Next" panose="020B0503040303020004" pitchFamily="34" charset="0"/>
            </a:endParaRPr>
          </a:p>
          <a:p>
            <a:pPr marL="800100" indent="-571500">
              <a:lnSpc>
                <a:spcPct val="100000"/>
              </a:lnSpc>
              <a:tabLst>
                <a:tab pos="0" algn="l"/>
              </a:tabLst>
            </a:pPr>
            <a:r>
              <a:rPr lang="en-CA" sz="3200" spc="-1" dirty="0" err="1">
                <a:solidFill>
                  <a:srgbClr val="000000"/>
                </a:solidFill>
                <a:latin typeface="Trade Gothic Next" panose="020B0503040303020004" pitchFamily="34" charset="0"/>
              </a:rPr>
              <a:t>Mão</a:t>
            </a:r>
            <a:r>
              <a:rPr lang="en-CA" sz="3200" spc="-1" dirty="0">
                <a:solidFill>
                  <a:srgbClr val="000000"/>
                </a:solidFill>
                <a:latin typeface="Trade Gothic Next" panose="020B0503040303020004" pitchFamily="34" charset="0"/>
              </a:rPr>
              <a:t> de </a:t>
            </a:r>
            <a:r>
              <a:rPr lang="en-CA" sz="3200" spc="-1" dirty="0" err="1">
                <a:solidFill>
                  <a:srgbClr val="000000"/>
                </a:solidFill>
                <a:latin typeface="Trade Gothic Next" panose="020B0503040303020004" pitchFamily="34" charset="0"/>
              </a:rPr>
              <a:t>obra</a:t>
            </a:r>
            <a:r>
              <a:rPr lang="en-CA" sz="3200" spc="-1" dirty="0">
                <a:solidFill>
                  <a:srgbClr val="000000"/>
                </a:solidFill>
                <a:latin typeface="Trade Gothic Next" panose="020B0503040303020004" pitchFamily="34" charset="0"/>
              </a:rPr>
              <a:t> </a:t>
            </a:r>
            <a:r>
              <a:rPr lang="en-CA" sz="3200" spc="-1" dirty="0" err="1">
                <a:solidFill>
                  <a:srgbClr val="000000"/>
                </a:solidFill>
                <a:latin typeface="Trade Gothic Next" panose="020B0503040303020004" pitchFamily="34" charset="0"/>
              </a:rPr>
              <a:t>qualificada</a:t>
            </a:r>
            <a:endParaRPr lang="en-CA" sz="3200" spc="-1" dirty="0">
              <a:solidFill>
                <a:srgbClr val="000000"/>
              </a:solidFill>
              <a:latin typeface="Trade Gothic Next" panose="020B0503040303020004" pitchFamily="34" charset="0"/>
            </a:endParaRPr>
          </a:p>
          <a:p>
            <a:pPr marL="800100" indent="-571500">
              <a:lnSpc>
                <a:spcPct val="100000"/>
              </a:lnSpc>
              <a:tabLst>
                <a:tab pos="0" algn="l"/>
              </a:tabLst>
            </a:pPr>
            <a:r>
              <a:rPr lang="en-CA" sz="3200" spc="-1" dirty="0" err="1">
                <a:solidFill>
                  <a:srgbClr val="000000"/>
                </a:solidFill>
                <a:latin typeface="Trade Gothic Next" panose="020B0503040303020004" pitchFamily="34" charset="0"/>
              </a:rPr>
              <a:t>Desenvolver</a:t>
            </a:r>
            <a:r>
              <a:rPr lang="en-CA" sz="3200" spc="-1" dirty="0">
                <a:solidFill>
                  <a:srgbClr val="000000"/>
                </a:solidFill>
                <a:latin typeface="Trade Gothic Next" panose="020B0503040303020004" pitchFamily="34" charset="0"/>
              </a:rPr>
              <a:t> um site </a:t>
            </a:r>
            <a:r>
              <a:rPr lang="en-CA" sz="3200" spc="-1" dirty="0" err="1">
                <a:solidFill>
                  <a:srgbClr val="000000"/>
                </a:solidFill>
                <a:latin typeface="Trade Gothic Next" panose="020B0503040303020004" pitchFamily="34" charset="0"/>
              </a:rPr>
              <a:t>em</a:t>
            </a:r>
            <a:r>
              <a:rPr lang="en-CA" sz="3200" spc="-1" dirty="0">
                <a:solidFill>
                  <a:srgbClr val="000000"/>
                </a:solidFill>
                <a:latin typeface="Trade Gothic Next" panose="020B0503040303020004" pitchFamily="34" charset="0"/>
              </a:rPr>
              <a:t> </a:t>
            </a:r>
            <a:r>
              <a:rPr lang="en-CA" sz="3200" spc="-1" dirty="0" err="1">
                <a:solidFill>
                  <a:srgbClr val="000000"/>
                </a:solidFill>
                <a:latin typeface="Trade Gothic Next" panose="020B0503040303020004" pitchFamily="34" charset="0"/>
              </a:rPr>
              <a:t>cima</a:t>
            </a:r>
            <a:r>
              <a:rPr lang="en-CA" sz="3200" spc="-1" dirty="0">
                <a:solidFill>
                  <a:srgbClr val="000000"/>
                </a:solidFill>
                <a:latin typeface="Trade Gothic Next" panose="020B0503040303020004" pitchFamily="34" charset="0"/>
              </a:rPr>
              <a:t> </a:t>
            </a:r>
            <a:r>
              <a:rPr lang="en-CA" sz="3200" spc="-1" dirty="0" err="1">
                <a:solidFill>
                  <a:srgbClr val="000000"/>
                </a:solidFill>
                <a:latin typeface="Trade Gothic Next" panose="020B0503040303020004" pitchFamily="34" charset="0"/>
              </a:rPr>
              <a:t>disso</a:t>
            </a:r>
            <a:endParaRPr lang="en-CA" sz="3200" spc="-1" dirty="0">
              <a:solidFill>
                <a:srgbClr val="000000"/>
              </a:solidFill>
              <a:latin typeface="Trade Gothic Next" panose="020B0503040303020004" pitchFamily="34" charset="0"/>
            </a:endParaRPr>
          </a:p>
          <a:p>
            <a:pPr marL="800100" indent="-571500">
              <a:lnSpc>
                <a:spcPct val="100000"/>
              </a:lnSpc>
              <a:tabLst>
                <a:tab pos="0" algn="l"/>
              </a:tabLst>
            </a:pPr>
            <a:endParaRPr lang="en-CA" sz="3200" spc="-1" dirty="0">
              <a:solidFill>
                <a:srgbClr val="000000"/>
              </a:solidFill>
              <a:latin typeface="Trade Gothic Next" panose="020B0503040303020004" pitchFamily="34" charset="0"/>
            </a:endParaRPr>
          </a:p>
          <a:p>
            <a:pPr marL="800100" indent="-571500">
              <a:lnSpc>
                <a:spcPct val="100000"/>
              </a:lnSpc>
              <a:tabLst>
                <a:tab pos="0" algn="l"/>
              </a:tabLst>
            </a:pPr>
            <a:endParaRPr lang="en-CA" sz="3500" spc="-1" dirty="0">
              <a:solidFill>
                <a:srgbClr val="000000"/>
              </a:solidFill>
              <a:latin typeface="Trade Gothic Next" panose="020B0503040303020004" pitchFamily="34" charset="0"/>
            </a:endParaRPr>
          </a:p>
          <a:p>
            <a:pPr marL="800100" indent="-571500">
              <a:lnSpc>
                <a:spcPct val="100000"/>
              </a:lnSpc>
              <a:tabLst>
                <a:tab pos="0" algn="l"/>
              </a:tabLst>
            </a:pPr>
            <a:endParaRPr lang="en-CA" sz="3500" spc="-1" dirty="0">
              <a:solidFill>
                <a:srgbClr val="000000"/>
              </a:solidFill>
              <a:latin typeface="Trade Gothic Next" panose="020B0503040303020004" pitchFamily="34" charset="0"/>
            </a:endParaRPr>
          </a:p>
          <a:p>
            <a:pPr indent="0">
              <a:lnSpc>
                <a:spcPct val="100000"/>
              </a:lnSpc>
              <a:buFont typeface="Arial" panose="020B0604020202020204" pitchFamily="34" charset="0"/>
              <a:buNone/>
              <a:tabLst>
                <a:tab pos="0" algn="l"/>
              </a:tabLst>
            </a:pPr>
            <a:endParaRPr lang="en-CA" sz="1800" spc="-1" dirty="0">
              <a:solidFill>
                <a:srgbClr val="000000"/>
              </a:solidFill>
              <a:latin typeface="Arial"/>
            </a:endParaRPr>
          </a:p>
        </p:txBody>
      </p:sp>
      <p:sp>
        <p:nvSpPr>
          <p:cNvPr id="8" name="Retângulo 7">
            <a:extLst>
              <a:ext uri="{FF2B5EF4-FFF2-40B4-BE49-F238E27FC236}">
                <a16:creationId xmlns:a16="http://schemas.microsoft.com/office/drawing/2014/main" id="{549A061D-A27E-ED27-34FF-100443651FFE}"/>
              </a:ext>
            </a:extLst>
          </p:cNvPr>
          <p:cNvSpPr/>
          <p:nvPr/>
        </p:nvSpPr>
        <p:spPr>
          <a:xfrm>
            <a:off x="-1" y="0"/>
            <a:ext cx="807285" cy="567055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9" name="Conector reto 8">
            <a:extLst>
              <a:ext uri="{FF2B5EF4-FFF2-40B4-BE49-F238E27FC236}">
                <a16:creationId xmlns:a16="http://schemas.microsoft.com/office/drawing/2014/main" id="{F4B11E43-5E7A-D262-DEA4-56DAE0202B23}"/>
              </a:ext>
            </a:extLst>
          </p:cNvPr>
          <p:cNvCxnSpPr>
            <a:cxnSpLocks/>
          </p:cNvCxnSpPr>
          <p:nvPr/>
        </p:nvCxnSpPr>
        <p:spPr>
          <a:xfrm flipV="1">
            <a:off x="795076" y="-73742"/>
            <a:ext cx="0" cy="5829743"/>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5DB75C8B-5A5F-10B2-2A97-9E814015E113}"/>
              </a:ext>
            </a:extLst>
          </p:cNvPr>
          <p:cNvSpPr/>
          <p:nvPr/>
        </p:nvSpPr>
        <p:spPr>
          <a:xfrm>
            <a:off x="-1" y="0"/>
            <a:ext cx="807285" cy="567055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ACC3F824-8081-CC12-2ED2-95FAEE9D4C3C}"/>
              </a:ext>
            </a:extLst>
          </p:cNvPr>
          <p:cNvSpPr/>
          <p:nvPr/>
        </p:nvSpPr>
        <p:spPr>
          <a:xfrm>
            <a:off x="252426" y="4929811"/>
            <a:ext cx="9828198" cy="740736"/>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6" name="Conector reto 5">
            <a:extLst>
              <a:ext uri="{FF2B5EF4-FFF2-40B4-BE49-F238E27FC236}">
                <a16:creationId xmlns:a16="http://schemas.microsoft.com/office/drawing/2014/main" id="{3171CBCA-8291-4125-2B7E-A97ECDD68F15}"/>
              </a:ext>
            </a:extLst>
          </p:cNvPr>
          <p:cNvCxnSpPr>
            <a:cxnSpLocks/>
          </p:cNvCxnSpPr>
          <p:nvPr/>
        </p:nvCxnSpPr>
        <p:spPr>
          <a:xfrm flipH="1">
            <a:off x="807284" y="4929811"/>
            <a:ext cx="9350507" cy="0"/>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9" name="PlaceHolder 1"/>
          <p:cNvSpPr>
            <a:spLocks noGrp="1"/>
          </p:cNvSpPr>
          <p:nvPr>
            <p:ph type="title"/>
          </p:nvPr>
        </p:nvSpPr>
        <p:spPr>
          <a:xfrm>
            <a:off x="504852" y="0"/>
            <a:ext cx="9070920" cy="945720"/>
          </a:xfrm>
          <a:prstGeom prst="rect">
            <a:avLst/>
          </a:prstGeom>
          <a:noFill/>
          <a:ln w="0">
            <a:noFill/>
          </a:ln>
        </p:spPr>
        <p:txBody>
          <a:bodyPr lIns="0" tIns="0" rIns="0" bIns="0" anchor="ctr">
            <a:noAutofit/>
          </a:bodyPr>
          <a:lstStyle/>
          <a:p>
            <a:pPr indent="0" algn="ctr">
              <a:lnSpc>
                <a:spcPct val="100000"/>
              </a:lnSpc>
              <a:buNone/>
              <a:tabLst>
                <a:tab pos="0" algn="l"/>
              </a:tabLst>
            </a:pPr>
            <a:r>
              <a:rPr lang="pt-BR" sz="5400" b="0" strike="noStrike" spc="-1" dirty="0">
                <a:solidFill>
                  <a:schemeClr val="tx2">
                    <a:lumMod val="75000"/>
                  </a:schemeClr>
                </a:solidFill>
                <a:latin typeface="Trade Gothic Next Heavy" panose="020B0903040303020004" pitchFamily="34" charset="0"/>
              </a:rPr>
              <a:t>ARQUITETURA</a:t>
            </a:r>
            <a:endParaRPr lang="en-CA" sz="4400" b="0" strike="noStrike" spc="-1" dirty="0">
              <a:solidFill>
                <a:schemeClr val="tx2">
                  <a:lumMod val="75000"/>
                </a:schemeClr>
              </a:solidFill>
              <a:latin typeface="Trade Gothic Next Heavy" panose="020B0903040303020004" pitchFamily="34" charset="0"/>
            </a:endParaRPr>
          </a:p>
        </p:txBody>
      </p:sp>
      <p:sp>
        <p:nvSpPr>
          <p:cNvPr id="3" name="Retângulo 2">
            <a:extLst>
              <a:ext uri="{FF2B5EF4-FFF2-40B4-BE49-F238E27FC236}">
                <a16:creationId xmlns:a16="http://schemas.microsoft.com/office/drawing/2014/main" id="{5226E2F1-70F2-1DC4-EB6D-AF098C6CC255}"/>
              </a:ext>
            </a:extLst>
          </p:cNvPr>
          <p:cNvSpPr/>
          <p:nvPr/>
        </p:nvSpPr>
        <p:spPr>
          <a:xfrm>
            <a:off x="0" y="0"/>
            <a:ext cx="343409" cy="567055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5" name="Conector reto 14">
            <a:extLst>
              <a:ext uri="{FF2B5EF4-FFF2-40B4-BE49-F238E27FC236}">
                <a16:creationId xmlns:a16="http://schemas.microsoft.com/office/drawing/2014/main" id="{55D5D23F-B9E9-C804-9AB9-4A0B6D59947B}"/>
              </a:ext>
            </a:extLst>
          </p:cNvPr>
          <p:cNvCxnSpPr>
            <a:cxnSpLocks/>
          </p:cNvCxnSpPr>
          <p:nvPr/>
        </p:nvCxnSpPr>
        <p:spPr>
          <a:xfrm flipV="1">
            <a:off x="795076" y="-73742"/>
            <a:ext cx="0" cy="5003553"/>
          </a:xfrm>
          <a:prstGeom prst="line">
            <a:avLst/>
          </a:prstGeom>
          <a:ln w="76200">
            <a:solidFill>
              <a:srgbClr val="0070C0"/>
            </a:solidFill>
            <a:headEnd type="oval"/>
            <a:tailEnd type="none"/>
          </a:ln>
        </p:spPr>
        <p:style>
          <a:lnRef idx="1">
            <a:schemeClr val="accent1"/>
          </a:lnRef>
          <a:fillRef idx="0">
            <a:schemeClr val="accent1"/>
          </a:fillRef>
          <a:effectRef idx="0">
            <a:schemeClr val="accent1"/>
          </a:effectRef>
          <a:fontRef idx="minor">
            <a:schemeClr val="tx1"/>
          </a:fontRef>
        </p:style>
      </p:cxnSp>
      <p:pic>
        <p:nvPicPr>
          <p:cNvPr id="4" name="Imagem 3">
            <a:extLst>
              <a:ext uri="{FF2B5EF4-FFF2-40B4-BE49-F238E27FC236}">
                <a16:creationId xmlns:a16="http://schemas.microsoft.com/office/drawing/2014/main" id="{24FD141C-4CBD-FCA7-5DAE-78DC8080112B}"/>
              </a:ext>
            </a:extLst>
          </p:cNvPr>
          <p:cNvPicPr>
            <a:picLocks noChangeAspect="1"/>
          </p:cNvPicPr>
          <p:nvPr/>
        </p:nvPicPr>
        <p:blipFill>
          <a:blip r:embed="rId3"/>
          <a:stretch>
            <a:fillRect/>
          </a:stretch>
        </p:blipFill>
        <p:spPr>
          <a:xfrm>
            <a:off x="1590154" y="836264"/>
            <a:ext cx="2943225" cy="3914775"/>
          </a:xfrm>
          <a:prstGeom prst="rect">
            <a:avLst/>
          </a:prstGeom>
        </p:spPr>
      </p:pic>
      <p:pic>
        <p:nvPicPr>
          <p:cNvPr id="5" name="Imagem 4">
            <a:extLst>
              <a:ext uri="{FF2B5EF4-FFF2-40B4-BE49-F238E27FC236}">
                <a16:creationId xmlns:a16="http://schemas.microsoft.com/office/drawing/2014/main" id="{D89E7F9A-285D-BF7E-C0F8-EFF0B7CD63D1}"/>
              </a:ext>
            </a:extLst>
          </p:cNvPr>
          <p:cNvPicPr>
            <a:picLocks noChangeAspect="1"/>
          </p:cNvPicPr>
          <p:nvPr/>
        </p:nvPicPr>
        <p:blipFill>
          <a:blip r:embed="rId4"/>
          <a:stretch>
            <a:fillRect/>
          </a:stretch>
        </p:blipFill>
        <p:spPr>
          <a:xfrm>
            <a:off x="5733952" y="836264"/>
            <a:ext cx="3551597" cy="3920822"/>
          </a:xfrm>
          <a:prstGeom prst="rect">
            <a:avLst/>
          </a:prstGeom>
        </p:spPr>
      </p:pic>
    </p:spTree>
    <p:extLst>
      <p:ext uri="{BB962C8B-B14F-4D97-AF65-F5344CB8AC3E}">
        <p14:creationId xmlns:p14="http://schemas.microsoft.com/office/powerpoint/2010/main" val="381422786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a16="http://schemas.microsoft.com/office/drawing/2014/main" id="{808780BE-38A4-44F9-4CF6-A66BF63D222E}"/>
              </a:ext>
            </a:extLst>
          </p:cNvPr>
          <p:cNvSpPr/>
          <p:nvPr/>
        </p:nvSpPr>
        <p:spPr>
          <a:xfrm>
            <a:off x="1" y="4929811"/>
            <a:ext cx="10080624" cy="740739"/>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18" name="Conector reto 17">
            <a:extLst>
              <a:ext uri="{FF2B5EF4-FFF2-40B4-BE49-F238E27FC236}">
                <a16:creationId xmlns:a16="http://schemas.microsoft.com/office/drawing/2014/main" id="{D995892D-EA1B-5265-F618-2CAD32225FF9}"/>
              </a:ext>
            </a:extLst>
          </p:cNvPr>
          <p:cNvCxnSpPr>
            <a:cxnSpLocks/>
          </p:cNvCxnSpPr>
          <p:nvPr/>
        </p:nvCxnSpPr>
        <p:spPr>
          <a:xfrm flipH="1">
            <a:off x="0" y="4929811"/>
            <a:ext cx="10157791" cy="0"/>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99">
            <a:extLst>
              <a:ext uri="{FF2B5EF4-FFF2-40B4-BE49-F238E27FC236}">
                <a16:creationId xmlns:a16="http://schemas.microsoft.com/office/drawing/2014/main" id="{00DCE51C-EA02-C42F-528C-85886F7F193F}"/>
              </a:ext>
            </a:extLst>
          </p:cNvPr>
          <p:cNvPicPr/>
          <p:nvPr/>
        </p:nvPicPr>
        <p:blipFill>
          <a:blip r:embed="rId3"/>
          <a:stretch/>
        </p:blipFill>
        <p:spPr>
          <a:xfrm>
            <a:off x="342853" y="991175"/>
            <a:ext cx="9394920" cy="3688200"/>
          </a:xfrm>
          <a:prstGeom prst="rect">
            <a:avLst/>
          </a:prstGeom>
          <a:ln w="0">
            <a:noFill/>
          </a:ln>
        </p:spPr>
      </p:pic>
      <p:sp>
        <p:nvSpPr>
          <p:cNvPr id="5" name="PlaceHolder 1">
            <a:extLst>
              <a:ext uri="{FF2B5EF4-FFF2-40B4-BE49-F238E27FC236}">
                <a16:creationId xmlns:a16="http://schemas.microsoft.com/office/drawing/2014/main" id="{08C51577-4A2A-4D4B-B1EF-8DC775B41709}"/>
              </a:ext>
            </a:extLst>
          </p:cNvPr>
          <p:cNvSpPr txBox="1">
            <a:spLocks/>
          </p:cNvSpPr>
          <p:nvPr/>
        </p:nvSpPr>
        <p:spPr>
          <a:xfrm>
            <a:off x="504000" y="0"/>
            <a:ext cx="9070920" cy="94572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en-US" sz="5400" spc="-1" dirty="0">
                <a:solidFill>
                  <a:schemeClr val="tx2">
                    <a:lumMod val="75000"/>
                  </a:schemeClr>
                </a:solidFill>
                <a:latin typeface="Trade Gothic Next Heavy" panose="020B0903040303020004" pitchFamily="34" charset="0"/>
              </a:rPr>
              <a:t>DIVISÃO DE TAREFAS</a:t>
            </a:r>
            <a:endParaRPr lang="en-CA" sz="5400" spc="-1" dirty="0">
              <a:solidFill>
                <a:schemeClr val="tx2">
                  <a:lumMod val="75000"/>
                </a:schemeClr>
              </a:solidFill>
              <a:latin typeface="Trade Gothic Next Heavy" panose="020B0903040303020004" pitchFamily="34" charset="0"/>
            </a:endParaRPr>
          </a:p>
        </p:txBody>
      </p:sp>
    </p:spTree>
    <p:extLst>
      <p:ext uri="{BB962C8B-B14F-4D97-AF65-F5344CB8AC3E}">
        <p14:creationId xmlns:p14="http://schemas.microsoft.com/office/powerpoint/2010/main" val="3858022495"/>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a16="http://schemas.microsoft.com/office/drawing/2014/main" id="{808780BE-38A4-44F9-4CF6-A66BF63D222E}"/>
              </a:ext>
            </a:extLst>
          </p:cNvPr>
          <p:cNvSpPr/>
          <p:nvPr/>
        </p:nvSpPr>
        <p:spPr>
          <a:xfrm>
            <a:off x="1" y="4929811"/>
            <a:ext cx="10080624" cy="740739"/>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18" name="Conector reto 17">
            <a:extLst>
              <a:ext uri="{FF2B5EF4-FFF2-40B4-BE49-F238E27FC236}">
                <a16:creationId xmlns:a16="http://schemas.microsoft.com/office/drawing/2014/main" id="{D995892D-EA1B-5265-F618-2CAD32225FF9}"/>
              </a:ext>
            </a:extLst>
          </p:cNvPr>
          <p:cNvCxnSpPr>
            <a:cxnSpLocks/>
          </p:cNvCxnSpPr>
          <p:nvPr/>
        </p:nvCxnSpPr>
        <p:spPr>
          <a:xfrm flipH="1">
            <a:off x="0" y="4929811"/>
            <a:ext cx="10157791" cy="0"/>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 name="Picture 101">
            <a:extLst>
              <a:ext uri="{FF2B5EF4-FFF2-40B4-BE49-F238E27FC236}">
                <a16:creationId xmlns:a16="http://schemas.microsoft.com/office/drawing/2014/main" id="{A691548A-51E0-BC44-6994-3876B3283DE8}"/>
              </a:ext>
            </a:extLst>
          </p:cNvPr>
          <p:cNvPicPr/>
          <p:nvPr/>
        </p:nvPicPr>
        <p:blipFill>
          <a:blip r:embed="rId3"/>
          <a:stretch/>
        </p:blipFill>
        <p:spPr>
          <a:xfrm>
            <a:off x="802669" y="945720"/>
            <a:ext cx="8473582" cy="3799683"/>
          </a:xfrm>
          <a:prstGeom prst="rect">
            <a:avLst/>
          </a:prstGeom>
          <a:ln w="0">
            <a:noFill/>
          </a:ln>
        </p:spPr>
      </p:pic>
      <p:sp>
        <p:nvSpPr>
          <p:cNvPr id="3" name="PlaceHolder 1">
            <a:extLst>
              <a:ext uri="{FF2B5EF4-FFF2-40B4-BE49-F238E27FC236}">
                <a16:creationId xmlns:a16="http://schemas.microsoft.com/office/drawing/2014/main" id="{A5A4BE88-90EE-F608-3372-122C751F173F}"/>
              </a:ext>
            </a:extLst>
          </p:cNvPr>
          <p:cNvSpPr txBox="1">
            <a:spLocks/>
          </p:cNvSpPr>
          <p:nvPr/>
        </p:nvSpPr>
        <p:spPr>
          <a:xfrm>
            <a:off x="504000" y="0"/>
            <a:ext cx="9070920" cy="94572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en-US" sz="5400" spc="-1" dirty="0">
                <a:solidFill>
                  <a:schemeClr val="tx2">
                    <a:lumMod val="75000"/>
                  </a:schemeClr>
                </a:solidFill>
                <a:latin typeface="Trade Gothic Next Heavy" panose="020B0903040303020004" pitchFamily="34" charset="0"/>
              </a:rPr>
              <a:t>PENDÊNCIAS E BUGS</a:t>
            </a:r>
            <a:endParaRPr lang="en-CA" sz="5400" spc="-1" dirty="0">
              <a:solidFill>
                <a:schemeClr val="tx2">
                  <a:lumMod val="75000"/>
                </a:schemeClr>
              </a:solidFill>
              <a:latin typeface="Trade Gothic Next Heavy" panose="020B0903040303020004" pitchFamily="34" charset="0"/>
            </a:endParaRPr>
          </a:p>
        </p:txBody>
      </p:sp>
    </p:spTree>
  </p:cSld>
  <p:clrMapOvr>
    <a:masterClrMapping/>
  </p:clrMapOvr>
  <p:transition spd="slow">
    <p:push/>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3270</TotalTime>
  <Words>2284</Words>
  <Application>Microsoft Office PowerPoint</Application>
  <PresentationFormat>Personalizar</PresentationFormat>
  <Paragraphs>155</Paragraphs>
  <Slides>20</Slides>
  <Notes>20</Notes>
  <HiddenSlides>0</HiddenSlides>
  <MMClips>0</MMClips>
  <ScaleCrop>false</ScaleCrop>
  <HeadingPairs>
    <vt:vector size="6" baseType="variant">
      <vt:variant>
        <vt:lpstr>Fontes usadas</vt:lpstr>
      </vt:variant>
      <vt:variant>
        <vt:i4>7</vt:i4>
      </vt:variant>
      <vt:variant>
        <vt:lpstr>Tema</vt:lpstr>
      </vt:variant>
      <vt:variant>
        <vt:i4>2</vt:i4>
      </vt:variant>
      <vt:variant>
        <vt:lpstr>Títulos de slides</vt:lpstr>
      </vt:variant>
      <vt:variant>
        <vt:i4>20</vt:i4>
      </vt:variant>
    </vt:vector>
  </HeadingPairs>
  <TitlesOfParts>
    <vt:vector size="29" baseType="lpstr">
      <vt:lpstr>Arial</vt:lpstr>
      <vt:lpstr>Calibri</vt:lpstr>
      <vt:lpstr>Symbol</vt:lpstr>
      <vt:lpstr>Times New Roman</vt:lpstr>
      <vt:lpstr>Trade Gothic Next</vt:lpstr>
      <vt:lpstr>Trade Gothic Next Heavy</vt:lpstr>
      <vt:lpstr>Wingdings</vt:lpstr>
      <vt:lpstr>Office Theme</vt:lpstr>
      <vt:lpstr>Office Theme</vt:lpstr>
      <vt:lpstr>TRABALHO DE CONCLUSÃO DE CURSO</vt:lpstr>
      <vt:lpstr>MEMBROS</vt:lpstr>
      <vt:lpstr>OBJETIVO</vt:lpstr>
      <vt:lpstr>INTRODUÇÃO</vt:lpstr>
      <vt:lpstr>PESQUISA</vt:lpstr>
      <vt:lpstr>PROPOSTA</vt:lpstr>
      <vt:lpstr>ARQUITETURA</vt:lpstr>
      <vt:lpstr>Apresentação do PowerPoint</vt:lpstr>
      <vt:lpstr>Apresentação do PowerPoint</vt:lpstr>
      <vt:lpstr>Apresentação do PowerPoint</vt:lpstr>
      <vt:lpstr>FRONT-END</vt:lpstr>
      <vt:lpstr>FIGMA</vt:lpstr>
      <vt:lpstr>ESTRUTURA</vt:lpstr>
      <vt:lpstr>ESTRUTURA</vt:lpstr>
      <vt:lpstr>ESTRUTURA</vt:lpstr>
      <vt:lpstr>BACK-END</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Brazil Career Hub</dc:title>
  <dc:subject/>
  <dc:creator/>
  <dc:description/>
  <cp:lastModifiedBy>Mayara Marques</cp:lastModifiedBy>
  <cp:revision>27</cp:revision>
  <dcterms:created xsi:type="dcterms:W3CDTF">2023-10-25T22:51:07Z</dcterms:created>
  <dcterms:modified xsi:type="dcterms:W3CDTF">2023-11-12T18:44:53Z</dcterms:modified>
  <dc:language>en-CA</dc:language>
</cp:coreProperties>
</file>