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81" r:id="rId5"/>
    <p:sldId id="282" r:id="rId6"/>
    <p:sldId id="283" r:id="rId7"/>
    <p:sldId id="285" r:id="rId8"/>
    <p:sldId id="286" r:id="rId9"/>
    <p:sldId id="284" r:id="rId10"/>
    <p:sldId id="287" r:id="rId11"/>
    <p:sldId id="280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e7f82050e73440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E9AA2-D73F-4802-BE31-68CBC4958609}" v="507" dt="2023-09-05T12:05:24.391"/>
    <p1510:client id="{AFF581E9-84EF-4D31-A0DB-24BFE659628B}" v="1" dt="2023-09-06T17:00:10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Kawano" userId="S::leonardo.kawano@aluno.unip.br::c2a20238-ea13-4c47-97e6-694d918ca73c" providerId="AD" clId="Web-{AFF581E9-84EF-4D31-A0DB-24BFE659628B}"/>
    <pc:docChg chg="modSld">
      <pc:chgData name="Leonardo Kawano" userId="S::leonardo.kawano@aluno.unip.br::c2a20238-ea13-4c47-97e6-694d918ca73c" providerId="AD" clId="Web-{AFF581E9-84EF-4D31-A0DB-24BFE659628B}" dt="2023-09-06T17:00:10.977" v="0" actId="1076"/>
      <pc:docMkLst>
        <pc:docMk/>
      </pc:docMkLst>
      <pc:sldChg chg="modSp">
        <pc:chgData name="Leonardo Kawano" userId="S::leonardo.kawano@aluno.unip.br::c2a20238-ea13-4c47-97e6-694d918ca73c" providerId="AD" clId="Web-{AFF581E9-84EF-4D31-A0DB-24BFE659628B}" dt="2023-09-06T17:00:10.977" v="0" actId="1076"/>
        <pc:sldMkLst>
          <pc:docMk/>
          <pc:sldMk cId="1187228700" sldId="281"/>
        </pc:sldMkLst>
        <pc:spChg chg="mod">
          <ac:chgData name="Leonardo Kawano" userId="S::leonardo.kawano@aluno.unip.br::c2a20238-ea13-4c47-97e6-694d918ca73c" providerId="AD" clId="Web-{AFF581E9-84EF-4D31-A0DB-24BFE659628B}" dt="2023-09-06T17:00:10.977" v="0" actId="1076"/>
          <ac:spMkLst>
            <pc:docMk/>
            <pc:sldMk cId="1187228700" sldId="28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18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79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369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159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78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78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266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12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6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5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39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02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42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98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2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76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BD1F6-D211-4160-8433-0F32AFEF5B0B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E9A162-4E75-43BD-8208-F21936CCA9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75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TCC2 – Slides para a apresentação para a banca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Profa. Elisa Botta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Curso de Ciência da Computação e Sistemas de Informações</a:t>
            </a:r>
          </a:p>
          <a:p>
            <a:r>
              <a:rPr lang="pt-BR" dirty="0"/>
              <a:t>Unip Swift</a:t>
            </a:r>
          </a:p>
          <a:p>
            <a:r>
              <a:rPr lang="pt-BR" dirty="0"/>
              <a:t>2º. Semestre 2023</a:t>
            </a:r>
          </a:p>
        </p:txBody>
      </p:sp>
    </p:spTree>
    <p:extLst>
      <p:ext uri="{BB962C8B-B14F-4D97-AF65-F5344CB8AC3E}">
        <p14:creationId xmlns:p14="http://schemas.microsoft.com/office/powerpoint/2010/main" val="196891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apresentação para a banca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735795" y="1738648"/>
            <a:ext cx="83455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Algumas dicas para que a apresentação dos grupos seja tão boa quanto a pesquisa:</a:t>
            </a:r>
          </a:p>
          <a:p>
            <a:endParaRPr lang="pt-BR" dirty="0"/>
          </a:p>
          <a:p>
            <a:r>
              <a:rPr lang="pt-BR" b="1" dirty="0"/>
              <a:t>1 - A simplicidade é fundamental.</a:t>
            </a:r>
            <a:r>
              <a:rPr lang="pt-BR" dirty="0"/>
              <a:t> A apresentação em questão pode até parecer simples demais, mas não é. Ela funciona bem como ponto de apoio do que é essencial, o que o apresentador tem a dizer.</a:t>
            </a:r>
          </a:p>
          <a:p>
            <a:endParaRPr lang="pt-BR" dirty="0"/>
          </a:p>
          <a:p>
            <a:r>
              <a:rPr lang="pt-BR" b="1" dirty="0"/>
              <a:t>2 - Use fundos com moderação –</a:t>
            </a:r>
            <a:r>
              <a:rPr lang="pt-BR" dirty="0"/>
              <a:t> evite muitas animações, cores, etc. Isso pode confundir e cansar quem está assistindo.</a:t>
            </a:r>
          </a:p>
          <a:p>
            <a:endParaRPr lang="pt-BR" dirty="0"/>
          </a:p>
          <a:p>
            <a:r>
              <a:rPr lang="pt-BR" b="1" dirty="0"/>
              <a:t>3 - Slides devem ser sintéticos.</a:t>
            </a:r>
            <a:r>
              <a:rPr lang="pt-BR" dirty="0"/>
              <a:t> Lâminas com muito texto fazem a audiência se perder. As boas apresentações destacam apenas os pontos principais. O restante é complementado pela fala do apresentador.</a:t>
            </a:r>
          </a:p>
          <a:p>
            <a:endParaRPr lang="pt-BR" dirty="0"/>
          </a:p>
          <a:p>
            <a:r>
              <a:rPr lang="pt-BR" dirty="0"/>
              <a:t> </a:t>
            </a:r>
            <a:r>
              <a:rPr lang="pt-BR" b="1" dirty="0"/>
              <a:t>4 - Não escreva na apresentação tudo o que você precisa ler…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22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35617" y="1712891"/>
            <a:ext cx="9701570" cy="4803820"/>
          </a:xfrm>
        </p:spPr>
        <p:txBody>
          <a:bodyPr/>
          <a:lstStyle/>
          <a:p>
            <a:pPr fontAlgn="base"/>
            <a:r>
              <a:rPr lang="pt-BR" b="1" dirty="0"/>
              <a:t>5. Atenção ao tamanho da letra.</a:t>
            </a:r>
            <a:r>
              <a:rPr lang="pt-BR" dirty="0"/>
              <a:t> Letras muito pequenas simplesmente não podem ser vistas!</a:t>
            </a:r>
          </a:p>
          <a:p>
            <a:pPr fontAlgn="base"/>
            <a:r>
              <a:rPr lang="pt-BR" b="1" dirty="0"/>
              <a:t>6. Cuidado com o tipo de letra:</a:t>
            </a:r>
            <a:r>
              <a:rPr lang="pt-BR" dirty="0"/>
              <a:t> Elas têm personalidade. Prefira letras mais neutras. Você tem certeza de que quer usar a </a:t>
            </a:r>
            <a:r>
              <a:rPr lang="pt-BR" dirty="0" err="1"/>
              <a:t>Comic</a:t>
            </a:r>
            <a:r>
              <a:rPr lang="pt-BR" dirty="0"/>
              <a:t> </a:t>
            </a:r>
            <a:r>
              <a:rPr lang="pt-BR" dirty="0" err="1"/>
              <a:t>Sans</a:t>
            </a:r>
            <a:r>
              <a:rPr lang="pt-BR" dirty="0"/>
              <a:t>? Se a intenção for passar sobriedade, é melhor não…</a:t>
            </a:r>
          </a:p>
          <a:p>
            <a:pPr fontAlgn="base"/>
            <a:r>
              <a:rPr lang="pt-BR" b="1" dirty="0"/>
              <a:t>7. Cores e imagens: use apenas o essencial.</a:t>
            </a:r>
            <a:r>
              <a:rPr lang="pt-BR" dirty="0"/>
              <a:t> Evite o chamado “</a:t>
            </a:r>
            <a:r>
              <a:rPr lang="pt-BR" dirty="0" err="1"/>
              <a:t>page</a:t>
            </a:r>
            <a:r>
              <a:rPr lang="pt-BR" dirty="0"/>
              <a:t> </a:t>
            </a:r>
            <a:r>
              <a:rPr lang="pt-BR" dirty="0" err="1"/>
              <a:t>decoration</a:t>
            </a:r>
            <a:r>
              <a:rPr lang="pt-BR" dirty="0"/>
              <a:t>” – quando se usam recursos gráficos apenas para “deixar a página mais bonita”. Quase sempre, o que se consegue é poluir a apresentação…</a:t>
            </a:r>
          </a:p>
          <a:p>
            <a:pPr fontAlgn="base"/>
            <a:r>
              <a:rPr lang="pt-BR" b="1" dirty="0"/>
              <a:t>8. O mesmo vale para uso de ícones: eles devem ter um propósito comunicativo, </a:t>
            </a:r>
            <a:r>
              <a:rPr lang="pt-BR" dirty="0"/>
              <a:t>ajudando você a enfatizar seu ponto (e não apenas serem “bonitinhos”).</a:t>
            </a:r>
          </a:p>
          <a:p>
            <a:pPr fontAlgn="base"/>
            <a:r>
              <a:rPr lang="pt-BR" b="1" dirty="0"/>
              <a:t>9. Dê preferência ao uso de uma imagem por slide.</a:t>
            </a:r>
            <a:r>
              <a:rPr lang="pt-BR" dirty="0"/>
              <a:t> Isso ajuda a dar relevância ao que você quer mostrar.</a:t>
            </a:r>
          </a:p>
          <a:p>
            <a:pPr fontAlgn="base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62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93194" y="1725770"/>
            <a:ext cx="9701570" cy="4803820"/>
          </a:xfrm>
        </p:spPr>
        <p:txBody>
          <a:bodyPr/>
          <a:lstStyle/>
          <a:p>
            <a:pPr fontAlgn="base"/>
            <a:r>
              <a:rPr lang="pt-BR" b="1" dirty="0"/>
              <a:t>10. Lembre-se de que uma boa apresentação não deve ter erros de ortografia.</a:t>
            </a:r>
            <a:r>
              <a:rPr lang="pt-BR" dirty="0"/>
              <a:t> Vale, e muito, passar para alguém que possa revisá-la previamente.</a:t>
            </a:r>
          </a:p>
          <a:p>
            <a:pPr fontAlgn="base"/>
            <a:r>
              <a:rPr lang="pt-BR" b="1" dirty="0"/>
              <a:t>11 - Estruture de forma clara e cuidadosa</a:t>
            </a:r>
            <a:r>
              <a:rPr lang="pt-BR" dirty="0"/>
              <a:t>. A estrutura é mais importante nas apresentações do que ela é nas dissertações, porque a sua audiência não pode voltar uma página se perderem alguma informação. </a:t>
            </a:r>
          </a:p>
          <a:p>
            <a:pPr fontAlgn="base"/>
            <a:r>
              <a:rPr lang="pt-BR" b="1" dirty="0"/>
              <a:t>12 - Estruture a apresentação em tópicos e seções bem objetivas</a:t>
            </a:r>
            <a:r>
              <a:rPr lang="pt-BR" dirty="0"/>
              <a:t>, com recursos visuais que enfatizem essas passagens.</a:t>
            </a:r>
            <a:r>
              <a:rPr lang="pt-BR" b="1" dirty="0"/>
              <a:t> </a:t>
            </a:r>
            <a:endParaRPr lang="pt-BR" dirty="0"/>
          </a:p>
          <a:p>
            <a:r>
              <a:rPr lang="pt-BR" b="1" dirty="0"/>
              <a:t>13 - Relaxe!</a:t>
            </a:r>
            <a:r>
              <a:rPr lang="pt-BR" dirty="0"/>
              <a:t> Saiba que todos na sala estão torcendo por você. Então respire fundo e apresente de forma brilhante!</a:t>
            </a:r>
          </a:p>
        </p:txBody>
      </p:sp>
    </p:spTree>
    <p:extLst>
      <p:ext uri="{BB962C8B-B14F-4D97-AF65-F5344CB8AC3E}">
        <p14:creationId xmlns:p14="http://schemas.microsoft.com/office/powerpoint/2010/main" val="6100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37137" y="1159099"/>
            <a:ext cx="92985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 que deve constar na apresentação para a banca:</a:t>
            </a:r>
          </a:p>
          <a:p>
            <a:endParaRPr lang="pt-BR" b="1" dirty="0"/>
          </a:p>
          <a:p>
            <a:r>
              <a:rPr lang="pt-BR" dirty="0"/>
              <a:t>1 – Título na pesquisa e nome dos integrantes.</a:t>
            </a:r>
          </a:p>
          <a:p>
            <a:endParaRPr lang="pt-BR" dirty="0"/>
          </a:p>
          <a:p>
            <a:r>
              <a:rPr lang="pt-BR" dirty="0"/>
              <a:t>2 – Conte como  grupo chegou ao tema e qual o objetivo da pesquisa;</a:t>
            </a:r>
          </a:p>
          <a:p>
            <a:endParaRPr lang="pt-BR" dirty="0"/>
          </a:p>
          <a:p>
            <a:r>
              <a:rPr lang="pt-BR" dirty="0"/>
              <a:t>3 – Justifique a importância da pesquisa;</a:t>
            </a:r>
          </a:p>
          <a:p>
            <a:endParaRPr lang="pt-BR" dirty="0"/>
          </a:p>
          <a:p>
            <a:r>
              <a:rPr lang="pt-BR" dirty="0"/>
              <a:t>4 – Conte como foi organizado a coleta e análise dos dados;</a:t>
            </a:r>
          </a:p>
          <a:p>
            <a:endParaRPr lang="pt-BR" dirty="0"/>
          </a:p>
          <a:p>
            <a:r>
              <a:rPr lang="pt-BR" dirty="0"/>
              <a:t>5 – Dê detalhes sobre o desenvolvimento da pesquisa;</a:t>
            </a:r>
          </a:p>
          <a:p>
            <a:endParaRPr lang="pt-BR" dirty="0"/>
          </a:p>
          <a:p>
            <a:r>
              <a:rPr lang="pt-BR" dirty="0"/>
              <a:t>6 – Demonstre os resultados encontrados;</a:t>
            </a:r>
          </a:p>
          <a:p>
            <a:endParaRPr lang="pt-BR" dirty="0"/>
          </a:p>
          <a:p>
            <a:r>
              <a:rPr lang="pt-BR" dirty="0"/>
              <a:t>7 – Apresente as conclusões</a:t>
            </a:r>
          </a:p>
          <a:p>
            <a:endParaRPr lang="pt-BR" dirty="0"/>
          </a:p>
          <a:p>
            <a:r>
              <a:rPr lang="pt-BR" dirty="0"/>
              <a:t>PS: Caso seja possível, cite outras pesquisas que foram usadas como base, nome de autores, etc.</a:t>
            </a:r>
          </a:p>
        </p:txBody>
      </p:sp>
    </p:spTree>
    <p:extLst>
      <p:ext uri="{BB962C8B-B14F-4D97-AF65-F5344CB8AC3E}">
        <p14:creationId xmlns:p14="http://schemas.microsoft.com/office/powerpoint/2010/main" val="422720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alendário&#10;&#10;Descrição gerada automaticamente">
            <a:extLst>
              <a:ext uri="{FF2B5EF4-FFF2-40B4-BE49-F238E27FC236}">
                <a16:creationId xmlns:a16="http://schemas.microsoft.com/office/drawing/2014/main" id="{4ED9B28D-B7EE-D72C-2E22-CAF334F8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40" y="454917"/>
            <a:ext cx="5949350" cy="61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0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11508"/>
          </a:xfrm>
        </p:spPr>
        <p:txBody>
          <a:bodyPr>
            <a:normAutofit fontScale="90000"/>
          </a:bodyPr>
          <a:lstStyle/>
          <a:p>
            <a:r>
              <a:rPr lang="pt-BR" dirty="0"/>
              <a:t>Sobre a apresentação:</a:t>
            </a:r>
            <a:br>
              <a:rPr lang="pt-BR" dirty="0"/>
            </a:b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906073" y="2253803"/>
            <a:ext cx="8746902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Todos os integrantes do grupo devem estar presentes, e o ideal é que todos apresentem.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Cada apresentação deverá ter duração de até 20 min, e após o exposto, o professor da banca fará os questionamentos/comentários.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apresentação é um treino para novas vivências profissionais, aproveite!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grupos devem chegar no dia da apresentação às 19:10, independente da ordem da apresentação, e devem deixar a sala após o término do último grupo.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766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C7362-B73E-A1F8-F9C8-D09282E0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Datas de apresentação</a:t>
            </a:r>
            <a:br>
              <a:rPr lang="pt-BR" dirty="0"/>
            </a:br>
            <a:br>
              <a:rPr lang="pt-BR" dirty="0"/>
            </a:br>
            <a:r>
              <a:rPr lang="pt-BR" dirty="0"/>
              <a:t>31/10 (tutelados)</a:t>
            </a:r>
            <a:br>
              <a:rPr lang="pt-BR" dirty="0"/>
            </a:br>
            <a:r>
              <a:rPr lang="pt-BR" dirty="0"/>
              <a:t>07/11</a:t>
            </a:r>
            <a:br>
              <a:rPr lang="pt-BR" dirty="0"/>
            </a:br>
            <a:r>
              <a:rPr lang="pt-BR" dirty="0"/>
              <a:t>14/11</a:t>
            </a:r>
            <a:br>
              <a:rPr lang="pt-BR" dirty="0"/>
            </a:br>
            <a:r>
              <a:rPr lang="pt-BR" dirty="0"/>
              <a:t>21/11</a:t>
            </a:r>
            <a:br>
              <a:rPr lang="pt-BR" dirty="0"/>
            </a:br>
            <a:r>
              <a:rPr lang="pt-BR" dirty="0"/>
              <a:t>28/11</a:t>
            </a:r>
          </a:p>
        </p:txBody>
      </p:sp>
    </p:spTree>
    <p:extLst>
      <p:ext uri="{BB962C8B-B14F-4D97-AF65-F5344CB8AC3E}">
        <p14:creationId xmlns:p14="http://schemas.microsoft.com/office/powerpoint/2010/main" val="418152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4288" y="2723366"/>
            <a:ext cx="8911687" cy="1280890"/>
          </a:xfrm>
        </p:spPr>
        <p:txBody>
          <a:bodyPr/>
          <a:lstStyle/>
          <a:p>
            <a:r>
              <a:rPr lang="pt-BR" dirty="0"/>
              <a:t>Por hoje é só.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44709" y="4979831"/>
            <a:ext cx="8800047" cy="1768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363150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D9592CEBF2AE4B99C1B7B67080ADFD" ma:contentTypeVersion="6" ma:contentTypeDescription="Create a new document." ma:contentTypeScope="" ma:versionID="24e8b0c6f05764af48a2d2f4d48e2fca">
  <xsd:schema xmlns:xsd="http://www.w3.org/2001/XMLSchema" xmlns:xs="http://www.w3.org/2001/XMLSchema" xmlns:p="http://schemas.microsoft.com/office/2006/metadata/properties" xmlns:ns2="4099ab5d-0ba2-4442-84d2-a23c6a23f0ec" xmlns:ns3="a98dde18-a7ae-43d6-ad4a-a0ff1b576886" targetNamespace="http://schemas.microsoft.com/office/2006/metadata/properties" ma:root="true" ma:fieldsID="0512dc44da6a177333ef6cf2eac29ef6" ns2:_="" ns3:_="">
    <xsd:import namespace="4099ab5d-0ba2-4442-84d2-a23c6a23f0ec"/>
    <xsd:import namespace="a98dde18-a7ae-43d6-ad4a-a0ff1b5768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9ab5d-0ba2-4442-84d2-a23c6a23f0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dde18-a7ae-43d6-ad4a-a0ff1b5768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2A0CBB-3D28-407D-8489-4DFEAEFA7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99ab5d-0ba2-4442-84d2-a23c6a23f0ec"/>
    <ds:schemaRef ds:uri="a98dde18-a7ae-43d6-ad4a-a0ff1b576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7DEDFD-DF2D-4153-9546-996E722994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7628</TotalTime>
  <Words>253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Cacho</vt:lpstr>
      <vt:lpstr>TCC2 – Slides para a apresentação para a banca  Profa. Elisa Botta</vt:lpstr>
      <vt:lpstr>A apresentação para a banca</vt:lpstr>
      <vt:lpstr>Apresentação do PowerPoint</vt:lpstr>
      <vt:lpstr>Apresentação do PowerPoint</vt:lpstr>
      <vt:lpstr>Apresentação do PowerPoint</vt:lpstr>
      <vt:lpstr>Apresentação do PowerPoint</vt:lpstr>
      <vt:lpstr>Sobre a apresentação: </vt:lpstr>
      <vt:lpstr>Datas de apresentação  31/10 (tutelados) 07/11 14/11 21/11 28/11</vt:lpstr>
      <vt:lpstr>Por hoje é só.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TCC1 Profa. Elisa Botta</dc:title>
  <dc:creator>user</dc:creator>
  <cp:lastModifiedBy>user</cp:lastModifiedBy>
  <cp:revision>107</cp:revision>
  <dcterms:created xsi:type="dcterms:W3CDTF">2021-05-13T23:28:24Z</dcterms:created>
  <dcterms:modified xsi:type="dcterms:W3CDTF">2023-09-06T17:00:11Z</dcterms:modified>
</cp:coreProperties>
</file>