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0EAE0-9329-40DD-8EAF-E8F8C7DDDB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6C191-97AB-4F35-9649-CCEF161053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9C0E6-6821-46E2-946F-A793530022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178A0B-2135-4029-845E-3B9C61F130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9D22F9-7655-4107-9E21-865B32E858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A14552-3CAE-4E74-BFD7-8451762FF6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98593-6C1C-441A-BDA0-0118CB00F4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966A8C-2526-4657-A6B5-8FFECD3A1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F53834-3705-4AF5-9DE3-BCB8F93C67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40CFC1-A2A2-45AD-8BEC-E339B5479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EC6876-B986-486C-8A7A-71CDAF752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6206B5-1181-4246-AAEB-54C6FAE4D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17A9D37-BB6A-4FC5-8A2C-FBF93A47DB61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Brazil Career Hub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2600" spc="-1" strike="noStrike">
                <a:solidFill>
                  <a:srgbClr val="000000"/>
                </a:solidFill>
                <a:latin typeface="Arial"/>
              </a:rPr>
              <a:t>Integrantes:</a:t>
            </a:r>
            <a:endParaRPr b="0" lang="zxx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latin typeface="Arial"/>
              </a:rPr>
              <a:t>Carlos Eduardo dos Santos Ferreira – N6401C7</a:t>
            </a:r>
            <a:endParaRPr b="0" lang="zxx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latin typeface="Arial"/>
              </a:rPr>
              <a:t>Gabriel Menezes de Antonio – F13GJI6</a:t>
            </a:r>
            <a:endParaRPr b="0" lang="zxx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latin typeface="Arial"/>
              </a:rPr>
              <a:t>Gustavo Henrique Dos Santos Faria – F22IFG2</a:t>
            </a:r>
            <a:endParaRPr b="0" lang="zxx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latin typeface="Arial"/>
              </a:rPr>
              <a:t>Mayara Marques Pereira de Souza – N542DD1</a:t>
            </a:r>
            <a:endParaRPr b="0" lang="zxx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Objetivos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Proposta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Arquitetura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Front-End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Back-End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Source Control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4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2023-10-25T22:51:07Z</dcterms:created>
  <dc:creator/>
  <dc:description/>
  <dc:language>en-CA</dc:language>
  <cp:lastModifiedBy/>
  <dcterms:modified xsi:type="dcterms:W3CDTF">2023-10-25T23:11:02Z</dcterms:modified>
  <cp:revision>3</cp:revision>
  <dc:subject/>
  <dc:title/>
</cp:coreProperties>
</file>