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32AAE-CD22-4423-A984-774A970779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8088F-D319-4183-A7DE-5A2498EEB3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49732-ED75-44C8-AA2D-48F41F6464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31FE8E-2B97-41AA-8290-78B00645EF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3660DC-320C-4FDA-946C-BB7F9307FA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09963D-9664-490C-80B6-048D46FEA4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87BCA0-D972-43DF-9C27-69A93A27B4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180DFA-6F90-4EB2-A375-E48FC6A5DF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8F826-C4DC-49EE-BE77-B28B6AA175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B27996-EA74-4925-BB98-E670750873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8182A2-B2DE-4E46-8EA9-30099CD46A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955EF-B8FB-492B-A3D1-FD3688929D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2084E4-CB71-41C5-A28D-5427AD573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3366E0-C160-4D75-97E3-33CE4D778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1E7177-FD50-41E9-830C-8DF55FC1E4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F6EBAA-5411-4714-BDEE-89EB2ADF51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975E3A-C224-4275-9E7E-F5C1E936CA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E801C7-25F2-4B8A-BA61-3138841646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2BAE47-1E1B-4767-8AAF-1ADA27E9D9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BCBD06-FA49-4261-8EEF-9F8DF57ED6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FB67CC-A159-474C-BEB3-8F6785C425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BA66F-4FC4-42CF-812F-F1B0FA57D8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2CEED-903F-4358-A74E-4B190F6F0A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D9103B-4536-47A5-8527-A969CC48F1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074A8C-2DEB-4C89-B90C-D20F364C62AB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14852C-94D9-4C8A-81E1-6689B820EC85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Brazil Career Hub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Integrantes: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Carlos Eduardo dos Santos Ferreira – N6401C7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Gabriel Menezes de Antonio – F13GJI6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Gustavo Henrique Dos Santos Faria – F22IFG2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Mayara Marques Pereira de Souza – N542DD1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Source Control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&lt;Issues&gt;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&lt;Vídeo de demonstração do site aqui&gt;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Objetivos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Com a crescente globalização, muitos estrangeiros buscam oportunidades de trabalho em países estrangeiros, e a falta de informação e barreiras culturais podem dificultar esse processo.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Auxiliar as pessoas a encontrarem empregos no Brasil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Promover e auxiliar a imigração de mão de obra qualificada no Brasil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Proposta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Desenvolver um site para auxiliar na inserção de estrangeiros e brasileiros no mercado de trabalho do Brasil, oferecendo um local para listagem, candidatura e armazenamento de vagas.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417"/>
              </a:spcBef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&lt;Logo do site aqui&gt;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Arquitetura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&lt;Diagrama da arquitetura&gt;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Front-End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Back-End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&lt;Documentação Swagger&gt;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Back-End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&lt;Postman&gt;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Source Control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&lt;Pipelines&gt;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Source Control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&lt;Projetos&gt;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2023-10-25T22:51:07Z</dcterms:created>
  <dc:creator/>
  <dc:description/>
  <dc:language>en-CA</dc:language>
  <cp:lastModifiedBy/>
  <dcterms:modified xsi:type="dcterms:W3CDTF">2023-10-26T23:11:34Z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