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17327-625F-492F-872C-048A8D22C7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C72FD-FCA4-49DC-9701-CE1C2CA22B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27CF2-C1E3-4782-A826-1A0F242E26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5A3422-CF1E-417D-8714-03060AF5A2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2B7147-6500-4042-87B2-CB003C7A42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DB25FB-D827-42C9-AF06-433C32E1BC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8AB4E6-564D-48DE-AA04-9E5DB1D62F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2FB1B2-4187-4D68-926A-DA4645EF80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9E37B6-B89B-4D2B-9151-C4A3EF644A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898EA2-039F-49F8-9B92-3E36DEAD53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0263B-6D94-4C5B-AAAE-44E03314FF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01747-18D5-49D6-8772-A6C8FB4B9D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62F664-9FB8-4BA3-9A40-5D3FFD09D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402453-F0E8-4857-9BBE-291D19A55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FC7498-1500-4CD5-85EA-FFF97B7486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87A5FA-FB6A-42BF-94EB-40C5B87F06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744C02-383D-4696-8180-029EA061FA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D4940-3CF8-4E84-AC5C-916CF4EDBE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2A6B34-E2E6-46B2-A97E-A561D76E1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FE6F4-22F6-45C3-90F6-EEA6169962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B78A5-3BB8-4342-84A3-A5DE7FC4B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EE8911-D9AF-4547-946D-03CE22273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15A65-9B00-4A57-85BD-6ADBB08F5A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EC1209-FE22-4B96-9801-28007230D7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4B4D3-8A1B-4856-806B-2BC8561B4C7B}" type="slidenum"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8C3A02-970E-46AE-9A5A-E193F069F7DC}" type="slidenum"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Brazil Career Hub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Integrantes: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Carlos Eduardo dos Santos Ferreira – N6401C7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Gabriel Menezes de Antonio – F13GJI6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Gustavo Henrique Dos Santos Faria – F22IFG2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Mayara Marques Pereira de Souza – N542DD1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Pendências e bugs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101" descr=""/>
          <p:cNvPicPr/>
          <p:nvPr/>
        </p:nvPicPr>
        <p:blipFill>
          <a:blip r:embed="rId1"/>
          <a:stretch/>
        </p:blipFill>
        <p:spPr>
          <a:xfrm>
            <a:off x="614880" y="1260000"/>
            <a:ext cx="8924760" cy="411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 a crescente globalização, muitos estrangeiros buscam oportunidades de trabalho em países estrangeiros, e a falta de informação e barreiras culturais podem dificultar esse processo.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Auxiliar as pessoas a encontrarem empregos no Brasil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Promover e auxiliar a imigração de mão de obra qualificada no Brasil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Proposta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Desenvolver um site para auxiliar na inserção de estrangeiros e brasileiros no mercado de trabalho do Brasil, oferecendo um local para listagem, candidatura e armazenamento de vagas.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87" descr=""/>
          <p:cNvPicPr/>
          <p:nvPr/>
        </p:nvPicPr>
        <p:blipFill>
          <a:blip r:embed="rId1"/>
          <a:stretch/>
        </p:blipFill>
        <p:spPr>
          <a:xfrm>
            <a:off x="3060000" y="2340000"/>
            <a:ext cx="3801600" cy="29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Arquitetura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89" descr=""/>
          <p:cNvPicPr/>
          <p:nvPr/>
        </p:nvPicPr>
        <p:blipFill>
          <a:blip r:embed="rId1"/>
          <a:stretch/>
        </p:blipFill>
        <p:spPr>
          <a:xfrm>
            <a:off x="1452600" y="1185840"/>
            <a:ext cx="7367040" cy="42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Front-End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Motivos pelo qual usamos o React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Bibliotecas utilizadas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 descr=""/>
          <p:cNvPicPr/>
          <p:nvPr/>
        </p:nvPicPr>
        <p:blipFill>
          <a:blip r:embed="rId1"/>
          <a:stretch/>
        </p:blipFill>
        <p:spPr>
          <a:xfrm>
            <a:off x="685080" y="1171800"/>
            <a:ext cx="9034560" cy="43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95" descr=""/>
          <p:cNvPicPr/>
          <p:nvPr/>
        </p:nvPicPr>
        <p:blipFill>
          <a:blip r:embed="rId1"/>
          <a:stretch/>
        </p:blipFill>
        <p:spPr>
          <a:xfrm>
            <a:off x="900000" y="1187640"/>
            <a:ext cx="8604720" cy="43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 descr=""/>
          <p:cNvPicPr/>
          <p:nvPr/>
        </p:nvPicPr>
        <p:blipFill>
          <a:blip r:embed="rId1"/>
          <a:stretch/>
        </p:blipFill>
        <p:spPr>
          <a:xfrm>
            <a:off x="180000" y="1620000"/>
            <a:ext cx="956808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Divisão de tarefas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99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9751680" cy="36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LibreOffice/7.5.4.2$Windows_X86_64 LibreOffice_project/36ccfdc35048b057fd9854c757a8b67ec53977b6</Application>
  <AppVersion>15.0000</AppVersion>
  <Words>144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2023-10-25T22:51:07Z</dcterms:created>
  <dc:creator/>
  <dc:description/>
  <dc:language>en-CA</dc:language>
  <cp:lastModifiedBy/>
  <dcterms:modified xsi:type="dcterms:W3CDTF">2023-11-05T17:43:32Z</dcterms:modified>
  <cp:revision>16</cp:revision>
  <dc:subject/>
  <dc:title>Brazil Career 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